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2" r:id="rId10"/>
    <p:sldId id="265" r:id="rId11"/>
    <p:sldId id="266" r:id="rId12"/>
    <p:sldId id="267" r:id="rId13"/>
    <p:sldId id="268" r:id="rId14"/>
    <p:sldId id="269" r:id="rId15"/>
    <p:sldId id="273" r:id="rId16"/>
    <p:sldId id="271" r:id="rId17"/>
    <p:sldId id="27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F032D5"/>
    <a:srgbClr val="66FFFF"/>
    <a:srgbClr val="FF3300"/>
    <a:srgbClr val="31750F"/>
    <a:srgbClr val="56352E"/>
    <a:srgbClr val="FE3636"/>
    <a:srgbClr val="FE2924"/>
    <a:srgbClr val="3FD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2B58C-0AF0-4CD1-ABAD-969E8E474D6A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E167B93-4B45-4F70-9EFA-D0E8895210C5}">
      <dgm:prSet phldrT="[Text]" custT="1"/>
      <dgm:spPr>
        <a:solidFill>
          <a:srgbClr val="66FF66">
            <a:alpha val="89804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Software</a:t>
          </a:r>
          <a:endParaRPr lang="en-US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E582B8-2320-421F-B473-F3023BB895C8}" type="parTrans" cxnId="{48F6F895-BD8A-48FE-884A-5E2924D767D6}">
      <dgm:prSet/>
      <dgm:spPr/>
      <dgm:t>
        <a:bodyPr/>
        <a:lstStyle/>
        <a:p>
          <a:endParaRPr lang="en-US"/>
        </a:p>
      </dgm:t>
    </dgm:pt>
    <dgm:pt modelId="{833E7747-A725-4B2C-80D0-8CABB6F9B527}" type="sibTrans" cxnId="{48F6F895-BD8A-48FE-884A-5E2924D767D6}">
      <dgm:prSet/>
      <dgm:spPr/>
      <dgm:t>
        <a:bodyPr/>
        <a:lstStyle/>
        <a:p>
          <a:endParaRPr lang="en-US"/>
        </a:p>
      </dgm:t>
    </dgm:pt>
    <dgm:pt modelId="{2BE33C1E-19FA-42DC-AC52-95AAFC87EF94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System Software</a:t>
          </a:r>
          <a:endParaRPr lang="en-US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4F79CF-8C95-466E-BE6A-2D9372B29C79}" type="parTrans" cxnId="{15010E53-36C6-42FD-A4A5-4EB95D4D59E0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1F9CAF21-5556-4A43-BEF4-3E0E9032410D}" type="sibTrans" cxnId="{15010E53-36C6-42FD-A4A5-4EB95D4D59E0}">
      <dgm:prSet/>
      <dgm:spPr/>
      <dgm:t>
        <a:bodyPr/>
        <a:lstStyle/>
        <a:p>
          <a:endParaRPr lang="en-US"/>
        </a:p>
      </dgm:t>
    </dgm:pt>
    <dgm:pt modelId="{348A8565-6E01-4E1E-A074-6F529345FC5D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Operating Systems</a:t>
          </a:r>
          <a:endParaRPr lang="en-US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C7C691-7573-4416-99B6-C2949D3B356B}" type="parTrans" cxnId="{0A555746-B12D-454E-A703-32C8CD827764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B4A343C2-B936-477D-95FE-AE27CE9D7624}" type="sibTrans" cxnId="{0A555746-B12D-454E-A703-32C8CD827764}">
      <dgm:prSet/>
      <dgm:spPr/>
      <dgm:t>
        <a:bodyPr/>
        <a:lstStyle/>
        <a:p>
          <a:endParaRPr lang="en-US"/>
        </a:p>
      </dgm:t>
    </dgm:pt>
    <dgm:pt modelId="{8F87A54F-DE80-4628-B70D-0F35B245F2F1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Utility Software</a:t>
          </a:r>
          <a:endParaRPr lang="en-US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3FE1D3-F203-4767-8C3C-D27BE934F6A4}" type="parTrans" cxnId="{68BE0D21-6B07-43FE-9EDC-5E2ECCB20222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ACC6141F-F0ED-4333-AC3D-AF0A038B2F56}" type="sibTrans" cxnId="{68BE0D21-6B07-43FE-9EDC-5E2ECCB20222}">
      <dgm:prSet/>
      <dgm:spPr/>
      <dgm:t>
        <a:bodyPr/>
        <a:lstStyle/>
        <a:p>
          <a:endParaRPr lang="en-US"/>
        </a:p>
      </dgm:t>
    </dgm:pt>
    <dgm:pt modelId="{14C0CDF5-E063-489E-BD82-BCEFAB309169}">
      <dgm:prSet phldrT="[Text]" custT="1"/>
      <dgm:spPr>
        <a:solidFill>
          <a:srgbClr val="FFFF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Application Software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249685-BEDB-4EE8-A0F7-1B3CA59C95FD}" type="parTrans" cxnId="{92E6DF73-BE67-4D6C-AE3C-EB37D2D9E1EA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3D156147-4718-4A77-AFDE-81C96B3BCD71}" type="sibTrans" cxnId="{92E6DF73-BE67-4D6C-AE3C-EB37D2D9E1EA}">
      <dgm:prSet/>
      <dgm:spPr/>
      <dgm:t>
        <a:bodyPr/>
        <a:lstStyle/>
        <a:p>
          <a:endParaRPr lang="en-US"/>
        </a:p>
      </dgm:t>
    </dgm:pt>
    <dgm:pt modelId="{FABD18B4-E1BA-44B7-B6A9-A8FFCABBAFFF}">
      <dgm:prSet phldrT="[Text]"/>
      <dgm:spPr>
        <a:solidFill>
          <a:srgbClr val="FFFF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Word Processors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BF762E-4772-44E0-9098-C90C3FB6ED62}" type="parTrans" cxnId="{AC468F04-2DA3-464B-806E-2A0273D69CC4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CEA67155-E9D4-4443-963C-F7783993768F}" type="sibTrans" cxnId="{AC468F04-2DA3-464B-806E-2A0273D69CC4}">
      <dgm:prSet/>
      <dgm:spPr/>
      <dgm:t>
        <a:bodyPr/>
        <a:lstStyle/>
        <a:p>
          <a:endParaRPr lang="en-US"/>
        </a:p>
      </dgm:t>
    </dgm:pt>
    <dgm:pt modelId="{E1BF4C47-9A6C-47C7-BC4A-D24E2D6CAE5B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Device Drivers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8BFC81-88B1-4C03-8BE4-0AD28AB300DB}" type="parTrans" cxnId="{D523C58C-1F53-484B-AA59-B73F5112E7D6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0930A301-D5C4-47CD-8766-00BF049A01CE}" type="sibTrans" cxnId="{D523C58C-1F53-484B-AA59-B73F5112E7D6}">
      <dgm:prSet/>
      <dgm:spPr/>
      <dgm:t>
        <a:bodyPr/>
        <a:lstStyle/>
        <a:p>
          <a:endParaRPr lang="en-US"/>
        </a:p>
      </dgm:t>
    </dgm:pt>
    <dgm:pt modelId="{18D31B0E-9843-4B0E-854F-F456AE09D699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65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Firmware</a:t>
          </a:r>
          <a:endParaRPr lang="en-US" sz="165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2A551E-E10B-474F-A3A7-11D837009F2E}" type="parTrans" cxnId="{1AB8CDEF-9C3C-4574-AD04-C2928BB57BD9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8D73BFBC-334D-4C12-9A3E-04FB9DB1E3E5}" type="sibTrans" cxnId="{1AB8CDEF-9C3C-4574-AD04-C2928BB57BD9}">
      <dgm:prSet/>
      <dgm:spPr/>
      <dgm:t>
        <a:bodyPr/>
        <a:lstStyle/>
        <a:p>
          <a:endParaRPr lang="en-US"/>
        </a:p>
      </dgm:t>
    </dgm:pt>
    <dgm:pt modelId="{22C89C68-6410-4D17-ADAD-44BC809236EA}">
      <dgm:prSet phldrT="[Text]"/>
      <dgm:spPr>
        <a:solidFill>
          <a:srgbClr val="FFFF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Database Software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AA44B9-0AF4-448B-AB66-12E175EF8223}" type="parTrans" cxnId="{06EFAED7-CA37-4C33-919C-96B895CC2EB6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AC5F4693-E893-4127-8B82-847026BC01E7}" type="sibTrans" cxnId="{06EFAED7-CA37-4C33-919C-96B895CC2EB6}">
      <dgm:prSet/>
      <dgm:spPr/>
      <dgm:t>
        <a:bodyPr/>
        <a:lstStyle/>
        <a:p>
          <a:endParaRPr lang="en-US"/>
        </a:p>
      </dgm:t>
    </dgm:pt>
    <dgm:pt modelId="{8960B240-7887-4FC4-9B45-5FCCC4916B66}">
      <dgm:prSet phldrT="[Text]"/>
      <dgm:spPr>
        <a:solidFill>
          <a:srgbClr val="FFFF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Multimedia Software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C18BA5-4883-421A-A3CD-3AA4FC2F5C5A}" type="parTrans" cxnId="{AD43852B-2876-4716-8327-0004D3E547D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498590CE-5A91-4140-AE7C-20513AA0C12A}" type="sibTrans" cxnId="{AD43852B-2876-4716-8327-0004D3E547DC}">
      <dgm:prSet/>
      <dgm:spPr/>
      <dgm:t>
        <a:bodyPr/>
        <a:lstStyle/>
        <a:p>
          <a:endParaRPr lang="en-US"/>
        </a:p>
      </dgm:t>
    </dgm:pt>
    <dgm:pt modelId="{8A863913-0B26-4229-A590-B68412C60B9C}">
      <dgm:prSet phldrT="[Text]"/>
      <dgm:spPr>
        <a:solidFill>
          <a:srgbClr val="FFFF00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Web Browsers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2621D3-4C48-43AD-BF52-85B1FE30CF05}" type="parTrans" cxnId="{B98898F5-DD95-4C2F-826A-AB9A708014E5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E230B51D-D52F-488E-B596-443E02BF4F3A}" type="sibTrans" cxnId="{B98898F5-DD95-4C2F-826A-AB9A708014E5}">
      <dgm:prSet/>
      <dgm:spPr/>
      <dgm:t>
        <a:bodyPr/>
        <a:lstStyle/>
        <a:p>
          <a:endParaRPr lang="en-US"/>
        </a:p>
      </dgm:t>
    </dgm:pt>
    <dgm:pt modelId="{7A73E546-03C7-429A-AF54-783739F46050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Language Translators</a:t>
          </a:r>
          <a:endParaRPr lang="en-US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C93B65-0D1B-4689-9ECA-2A9E7E808C24}" type="parTrans" cxnId="{58D67751-BA48-468E-80F6-528C41715E7B}">
      <dgm:prSet/>
      <dgm:spPr/>
      <dgm:t>
        <a:bodyPr/>
        <a:lstStyle/>
        <a:p>
          <a:endParaRPr lang="en-US"/>
        </a:p>
      </dgm:t>
    </dgm:pt>
    <dgm:pt modelId="{5EC5AE07-956B-4D69-8DBE-84DB89830987}" type="sibTrans" cxnId="{58D67751-BA48-468E-80F6-528C41715E7B}">
      <dgm:prSet/>
      <dgm:spPr/>
      <dgm:t>
        <a:bodyPr/>
        <a:lstStyle/>
        <a:p>
          <a:endParaRPr lang="en-US"/>
        </a:p>
      </dgm:t>
    </dgm:pt>
    <dgm:pt modelId="{C1095027-2B96-4C5E-A422-3E98386AE050}" type="pres">
      <dgm:prSet presAssocID="{7EF2B58C-0AF0-4CD1-ABAD-969E8E474D6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E373E80-B688-46CA-B3A5-056A047FA757}" type="pres">
      <dgm:prSet presAssocID="{1E167B93-4B45-4F70-9EFA-D0E8895210C5}" presName="hierRoot1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D989F7B7-FECF-497B-841F-8299CE093CC7}" type="pres">
      <dgm:prSet presAssocID="{1E167B93-4B45-4F70-9EFA-D0E8895210C5}" presName="composit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318EDBEB-3D27-48C8-809C-944D72E6A334}" type="pres">
      <dgm:prSet presAssocID="{1E167B93-4B45-4F70-9EFA-D0E8895210C5}" presName="background" presStyleLbl="node0" presStyleIdx="0" presStyleCnt="1"/>
      <dgm:spPr>
        <a:scene3d>
          <a:camera prst="orthographicFront"/>
          <a:lightRig rig="threePt" dir="t"/>
        </a:scene3d>
        <a:sp3d>
          <a:bevelT/>
        </a:sp3d>
      </dgm:spPr>
    </dgm:pt>
    <dgm:pt modelId="{5512DC76-20ED-490A-A0B8-A3961FAD6951}" type="pres">
      <dgm:prSet presAssocID="{1E167B93-4B45-4F70-9EFA-D0E8895210C5}" presName="text" presStyleLbl="fgAcc0" presStyleIdx="0" presStyleCnt="1" custScaleX="202131" custScaleY="2101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81D7B4-44CA-4167-9102-A8577013821B}" type="pres">
      <dgm:prSet presAssocID="{1E167B93-4B45-4F70-9EFA-D0E8895210C5}" presName="hierChild2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196CEB8A-78A3-4F5A-928A-D88E5CBEC782}" type="pres">
      <dgm:prSet presAssocID="{254F79CF-8C95-466E-BE6A-2D9372B29C79}" presName="Name10" presStyleLbl="parChTrans1D2" presStyleIdx="0" presStyleCnt="2"/>
      <dgm:spPr/>
      <dgm:t>
        <a:bodyPr/>
        <a:lstStyle/>
        <a:p>
          <a:endParaRPr lang="en-US"/>
        </a:p>
      </dgm:t>
    </dgm:pt>
    <dgm:pt modelId="{3B9CE5F7-C30A-42BC-98D5-CD3B4C1FCBA8}" type="pres">
      <dgm:prSet presAssocID="{2BE33C1E-19FA-42DC-AC52-95AAFC87EF94}" presName="hierRoot2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EEE31BE-8EF9-4C38-894A-DD6A39CDD22C}" type="pres">
      <dgm:prSet presAssocID="{2BE33C1E-19FA-42DC-AC52-95AAFC87EF94}" presName="composite2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6E562B0-A88C-4E57-A3B2-8AF0572D0BBA}" type="pres">
      <dgm:prSet presAssocID="{2BE33C1E-19FA-42DC-AC52-95AAFC87EF94}" presName="background2" presStyleLbl="node2" presStyleIdx="0" presStyleCnt="2"/>
      <dgm:spPr>
        <a:scene3d>
          <a:camera prst="orthographicFront"/>
          <a:lightRig rig="threePt" dir="t"/>
        </a:scene3d>
        <a:sp3d>
          <a:bevelT/>
        </a:sp3d>
      </dgm:spPr>
    </dgm:pt>
    <dgm:pt modelId="{20506FF6-65FE-4124-A864-9162A7116A23}" type="pres">
      <dgm:prSet presAssocID="{2BE33C1E-19FA-42DC-AC52-95AAFC87EF94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596A06D-8E5F-4AEB-ADFA-0FDE394B91C2}" type="pres">
      <dgm:prSet presAssocID="{2BE33C1E-19FA-42DC-AC52-95AAFC87EF94}" presName="hierChild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CD02119-618A-4A54-8181-F9EDE0894B77}" type="pres">
      <dgm:prSet presAssocID="{16C7C691-7573-4416-99B6-C2949D3B356B}" presName="Name17" presStyleLbl="parChTrans1D3" presStyleIdx="0" presStyleCnt="9"/>
      <dgm:spPr/>
      <dgm:t>
        <a:bodyPr/>
        <a:lstStyle/>
        <a:p>
          <a:endParaRPr lang="en-US"/>
        </a:p>
      </dgm:t>
    </dgm:pt>
    <dgm:pt modelId="{7428E2E5-547B-4CC9-984C-CD29797A095C}" type="pres">
      <dgm:prSet presAssocID="{348A8565-6E01-4E1E-A074-6F529345FC5D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E19524A-CC1D-4F64-A730-77563546310A}" type="pres">
      <dgm:prSet presAssocID="{348A8565-6E01-4E1E-A074-6F529345FC5D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74D29229-0450-48AE-95BB-53AAA834EAD1}" type="pres">
      <dgm:prSet presAssocID="{348A8565-6E01-4E1E-A074-6F529345FC5D}" presName="background3" presStyleLbl="node3" presStyleIdx="0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7BF94492-8350-4290-ACCF-3FF3A83BB1D8}" type="pres">
      <dgm:prSet presAssocID="{348A8565-6E01-4E1E-A074-6F529345FC5D}" presName="text3" presStyleLbl="fgAcc3" presStyleIdx="0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D7D993-EDFF-4896-996E-89FBE2FA2B5A}" type="pres">
      <dgm:prSet presAssocID="{348A8565-6E01-4E1E-A074-6F529345FC5D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D0246698-AB1F-4489-90B6-01991D74C1CC}" type="pres">
      <dgm:prSet presAssocID="{B93FE1D3-F203-4767-8C3C-D27BE934F6A4}" presName="Name17" presStyleLbl="parChTrans1D3" presStyleIdx="1" presStyleCnt="9"/>
      <dgm:spPr/>
      <dgm:t>
        <a:bodyPr/>
        <a:lstStyle/>
        <a:p>
          <a:endParaRPr lang="en-US"/>
        </a:p>
      </dgm:t>
    </dgm:pt>
    <dgm:pt modelId="{1F293FD7-B9A1-46E2-9832-804D15B7DCB4}" type="pres">
      <dgm:prSet presAssocID="{8F87A54F-DE80-4628-B70D-0F35B245F2F1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57E70ED-C69C-4877-8C12-5780E002F0A0}" type="pres">
      <dgm:prSet presAssocID="{8F87A54F-DE80-4628-B70D-0F35B245F2F1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B4163B3-21FC-4A72-92CB-D472FB35D275}" type="pres">
      <dgm:prSet presAssocID="{8F87A54F-DE80-4628-B70D-0F35B245F2F1}" presName="background3" presStyleLbl="node3" presStyleIdx="1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FB800EFB-83FB-40F1-B297-2D7034FB93B7}" type="pres">
      <dgm:prSet presAssocID="{8F87A54F-DE80-4628-B70D-0F35B245F2F1}" presName="text3" presStyleLbl="fgAcc3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B904B2-5F6B-4064-AF30-4A531F122774}" type="pres">
      <dgm:prSet presAssocID="{8F87A54F-DE80-4628-B70D-0F35B245F2F1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A961F58-74F5-4F5B-9E0D-353FC6BA4029}" type="pres">
      <dgm:prSet presAssocID="{3E8BFC81-88B1-4C03-8BE4-0AD28AB300DB}" presName="Name17" presStyleLbl="parChTrans1D3" presStyleIdx="2" presStyleCnt="9"/>
      <dgm:spPr/>
      <dgm:t>
        <a:bodyPr/>
        <a:lstStyle/>
        <a:p>
          <a:endParaRPr lang="en-US"/>
        </a:p>
      </dgm:t>
    </dgm:pt>
    <dgm:pt modelId="{0C6DE243-0A4A-487E-BBC7-7ABD0766FEBE}" type="pres">
      <dgm:prSet presAssocID="{E1BF4C47-9A6C-47C7-BC4A-D24E2D6CAE5B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9BA8A47E-9C99-47A8-AFBD-E28FE0495549}" type="pres">
      <dgm:prSet presAssocID="{E1BF4C47-9A6C-47C7-BC4A-D24E2D6CAE5B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A4DB67A5-9CB1-4805-A207-CB9CA175E349}" type="pres">
      <dgm:prSet presAssocID="{E1BF4C47-9A6C-47C7-BC4A-D24E2D6CAE5B}" presName="background3" presStyleLbl="node3" presStyleIdx="2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9BE57E07-9598-45A0-B674-A4E77AC3B28C}" type="pres">
      <dgm:prSet presAssocID="{E1BF4C47-9A6C-47C7-BC4A-D24E2D6CAE5B}" presName="text3" presStyleLbl="fgAcc3" presStyleIdx="2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2A9DB7-FCE8-4E64-B293-B921AE5D7E76}" type="pres">
      <dgm:prSet presAssocID="{E1BF4C47-9A6C-47C7-BC4A-D24E2D6CAE5B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0D4D346B-76F7-4DD0-8443-07C4C3F801E0}" type="pres">
      <dgm:prSet presAssocID="{AF2A551E-E10B-474F-A3A7-11D837009F2E}" presName="Name17" presStyleLbl="parChTrans1D3" presStyleIdx="3" presStyleCnt="9"/>
      <dgm:spPr/>
      <dgm:t>
        <a:bodyPr/>
        <a:lstStyle/>
        <a:p>
          <a:endParaRPr lang="en-US"/>
        </a:p>
      </dgm:t>
    </dgm:pt>
    <dgm:pt modelId="{5EA1C844-790D-4B3C-BF8D-096A80A368AA}" type="pres">
      <dgm:prSet presAssocID="{18D31B0E-9843-4B0E-854F-F456AE09D699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18420CB6-7AC4-4A70-82BC-9EAEACBC48D8}" type="pres">
      <dgm:prSet presAssocID="{18D31B0E-9843-4B0E-854F-F456AE09D699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B78B08E-BEB2-46E0-92AC-88BFD3ACEB28}" type="pres">
      <dgm:prSet presAssocID="{18D31B0E-9843-4B0E-854F-F456AE09D699}" presName="background3" presStyleLbl="node3" presStyleIdx="3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3FBF701E-A68F-4FF0-A613-46D7B42FE7DD}" type="pres">
      <dgm:prSet presAssocID="{18D31B0E-9843-4B0E-854F-F456AE09D699}" presName="text3" presStyleLbl="fgAcc3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4838DA-C2BC-4822-9701-6420C10BAC3A}" type="pres">
      <dgm:prSet presAssocID="{18D31B0E-9843-4B0E-854F-F456AE09D699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E2F4110-3AE5-43DE-B956-3A6371367B5C}" type="pres">
      <dgm:prSet presAssocID="{4FC93B65-0D1B-4689-9ECA-2A9E7E808C24}" presName="Name17" presStyleLbl="parChTrans1D3" presStyleIdx="4" presStyleCnt="9"/>
      <dgm:spPr/>
      <dgm:t>
        <a:bodyPr/>
        <a:lstStyle/>
        <a:p>
          <a:endParaRPr lang="en-US"/>
        </a:p>
      </dgm:t>
    </dgm:pt>
    <dgm:pt modelId="{0B116776-C9A9-41CE-BC51-0F64D5C27896}" type="pres">
      <dgm:prSet presAssocID="{7A73E546-03C7-429A-AF54-783739F46050}" presName="hierRoot3" presStyleCnt="0"/>
      <dgm:spPr/>
    </dgm:pt>
    <dgm:pt modelId="{EC4C62B1-1D04-4AAE-974A-837751D0DE53}" type="pres">
      <dgm:prSet presAssocID="{7A73E546-03C7-429A-AF54-783739F46050}" presName="composite3" presStyleCnt="0"/>
      <dgm:spPr/>
    </dgm:pt>
    <dgm:pt modelId="{F7E996C2-1783-4AA1-93C7-430A06131373}" type="pres">
      <dgm:prSet presAssocID="{7A73E546-03C7-429A-AF54-783739F46050}" presName="background3" presStyleLbl="node3" presStyleIdx="4" presStyleCnt="9"/>
      <dgm:spPr/>
    </dgm:pt>
    <dgm:pt modelId="{ADCCFE50-96C5-4A83-972F-B3F8AE94E8ED}" type="pres">
      <dgm:prSet presAssocID="{7A73E546-03C7-429A-AF54-783739F46050}" presName="text3" presStyleLbl="fgAcc3" presStyleIdx="4" presStyleCnt="9" custScaleX="112628" custScaleY="927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47ACB9-9274-47C1-83C7-1314CFB046AF}" type="pres">
      <dgm:prSet presAssocID="{7A73E546-03C7-429A-AF54-783739F46050}" presName="hierChild4" presStyleCnt="0"/>
      <dgm:spPr/>
    </dgm:pt>
    <dgm:pt modelId="{C0580715-7038-4F9F-BB5D-A675BBD7ED29}" type="pres">
      <dgm:prSet presAssocID="{4F249685-BEDB-4EE8-A0F7-1B3CA59C95FD}" presName="Name10" presStyleLbl="parChTrans1D2" presStyleIdx="1" presStyleCnt="2"/>
      <dgm:spPr/>
      <dgm:t>
        <a:bodyPr/>
        <a:lstStyle/>
        <a:p>
          <a:endParaRPr lang="en-US"/>
        </a:p>
      </dgm:t>
    </dgm:pt>
    <dgm:pt modelId="{6B58BD2C-4F91-4F0E-8B40-F235E6A60720}" type="pres">
      <dgm:prSet presAssocID="{14C0CDF5-E063-489E-BD82-BCEFAB309169}" presName="hierRoot2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664153C-480C-47A2-8634-6E95196F955E}" type="pres">
      <dgm:prSet presAssocID="{14C0CDF5-E063-489E-BD82-BCEFAB309169}" presName="composite2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C0C200CC-0700-4651-A01D-17202D55AB1C}" type="pres">
      <dgm:prSet presAssocID="{14C0CDF5-E063-489E-BD82-BCEFAB309169}" presName="background2" presStyleLbl="node2" presStyleIdx="1" presStyleCnt="2"/>
      <dgm:spPr>
        <a:scene3d>
          <a:camera prst="orthographicFront"/>
          <a:lightRig rig="threePt" dir="t"/>
        </a:scene3d>
        <a:sp3d>
          <a:bevelT/>
        </a:sp3d>
      </dgm:spPr>
    </dgm:pt>
    <dgm:pt modelId="{DB887F71-4EF5-481A-A658-15FFE8455C81}" type="pres">
      <dgm:prSet presAssocID="{14C0CDF5-E063-489E-BD82-BCEFAB309169}" presName="text2" presStyleLbl="fgAcc2" presStyleIdx="1" presStyleCnt="2" custScaleX="291017" custScaleY="1535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AC99F2-75BC-4329-94C4-4C568FB829AE}" type="pres">
      <dgm:prSet presAssocID="{14C0CDF5-E063-489E-BD82-BCEFAB309169}" presName="hierChild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867229CF-3F98-4521-B443-46FE33EA5993}" type="pres">
      <dgm:prSet presAssocID="{1ABF762E-4772-44E0-9098-C90C3FB6ED62}" presName="Name17" presStyleLbl="parChTrans1D3" presStyleIdx="5" presStyleCnt="9"/>
      <dgm:spPr/>
      <dgm:t>
        <a:bodyPr/>
        <a:lstStyle/>
        <a:p>
          <a:endParaRPr lang="en-US"/>
        </a:p>
      </dgm:t>
    </dgm:pt>
    <dgm:pt modelId="{64954BD3-D9A7-4B00-9D68-37FE625F8933}" type="pres">
      <dgm:prSet presAssocID="{FABD18B4-E1BA-44B7-B6A9-A8FFCABBAFFF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11CD747C-A95C-4234-B024-2B51E5E031BA}" type="pres">
      <dgm:prSet presAssocID="{FABD18B4-E1BA-44B7-B6A9-A8FFCABBAFFF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E792F3A8-DB72-4849-9FF8-0CB7C6F63CCC}" type="pres">
      <dgm:prSet presAssocID="{FABD18B4-E1BA-44B7-B6A9-A8FFCABBAFFF}" presName="background3" presStyleLbl="node3" presStyleIdx="5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2AB44CE4-8220-4992-99F4-2A1B0FA490C6}" type="pres">
      <dgm:prSet presAssocID="{FABD18B4-E1BA-44B7-B6A9-A8FFCABBAFFF}" presName="text3" presStyleLbl="fgAcc3" presStyleIdx="5" presStyleCnt="9" custLinFactX="-100000" custLinFactY="100000" custLinFactNeighborX="-113152" custLinFactNeighborY="111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C62ABB-76DB-4C8B-9812-53DE431B6D23}" type="pres">
      <dgm:prSet presAssocID="{FABD18B4-E1BA-44B7-B6A9-A8FFCABBAFFF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FC9F2399-77E0-4E4B-8EB8-A32ADDC34EA3}" type="pres">
      <dgm:prSet presAssocID="{D7AA44B9-0AF4-448B-AB66-12E175EF8223}" presName="Name17" presStyleLbl="parChTrans1D3" presStyleIdx="6" presStyleCnt="9"/>
      <dgm:spPr/>
      <dgm:t>
        <a:bodyPr/>
        <a:lstStyle/>
        <a:p>
          <a:endParaRPr lang="en-US"/>
        </a:p>
      </dgm:t>
    </dgm:pt>
    <dgm:pt modelId="{6794DFCE-B5C9-4E6A-8776-92EE16507FE6}" type="pres">
      <dgm:prSet presAssocID="{22C89C68-6410-4D17-ADAD-44BC809236EA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7348CA70-F410-451A-A08D-DA74E2A243F3}" type="pres">
      <dgm:prSet presAssocID="{22C89C68-6410-4D17-ADAD-44BC809236EA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55C09B79-84B8-4C71-9713-F16705A5D845}" type="pres">
      <dgm:prSet presAssocID="{22C89C68-6410-4D17-ADAD-44BC809236EA}" presName="background3" presStyleLbl="node3" presStyleIdx="6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6BC7E88A-A14D-45A4-AAD0-262696F6E02F}" type="pres">
      <dgm:prSet presAssocID="{22C89C68-6410-4D17-ADAD-44BC809236EA}" presName="text3" presStyleLbl="fgAcc3" presStyleIdx="6" presStyleCnt="9" custLinFactX="-55390" custLinFactY="100000" custLinFactNeighborX="-100000" custLinFactNeighborY="111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8CA72B-6941-4242-917A-80D7AE688A23}" type="pres">
      <dgm:prSet presAssocID="{22C89C68-6410-4D17-ADAD-44BC809236EA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D094011-3546-435C-96A9-DC33BE446D0F}" type="pres">
      <dgm:prSet presAssocID="{17C18BA5-4883-421A-A3CD-3AA4FC2F5C5A}" presName="Name17" presStyleLbl="parChTrans1D3" presStyleIdx="7" presStyleCnt="9"/>
      <dgm:spPr/>
      <dgm:t>
        <a:bodyPr/>
        <a:lstStyle/>
        <a:p>
          <a:endParaRPr lang="en-US"/>
        </a:p>
      </dgm:t>
    </dgm:pt>
    <dgm:pt modelId="{4F1C6AD7-8F49-475B-84DA-89992BE1795E}" type="pres">
      <dgm:prSet presAssocID="{8960B240-7887-4FC4-9B45-5FCCC4916B66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195DB109-6DFF-44C8-9881-E6046FF227A1}" type="pres">
      <dgm:prSet presAssocID="{8960B240-7887-4FC4-9B45-5FCCC4916B66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70E88C1E-2AE7-4D42-8758-33ABAE64C988}" type="pres">
      <dgm:prSet presAssocID="{8960B240-7887-4FC4-9B45-5FCCC4916B66}" presName="background3" presStyleLbl="node3" presStyleIdx="7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44890E5D-EEE2-47BF-8B76-BC023C9AC012}" type="pres">
      <dgm:prSet presAssocID="{8960B240-7887-4FC4-9B45-5FCCC4916B66}" presName="text3" presStyleLbl="fgAcc3" presStyleIdx="7" presStyleCnt="9" custLinFactX="-22086" custLinFactY="100000" custLinFactNeighborX="-100000" custLinFactNeighborY="111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058734-69E9-4A7A-80B8-D6AE0857BEED}" type="pres">
      <dgm:prSet presAssocID="{8960B240-7887-4FC4-9B45-5FCCC4916B66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16E0B10-D578-4700-9A4E-75F342FD786D}" type="pres">
      <dgm:prSet presAssocID="{CD2621D3-4C48-43AD-BF52-85B1FE30CF05}" presName="Name17" presStyleLbl="parChTrans1D3" presStyleIdx="8" presStyleCnt="9"/>
      <dgm:spPr/>
      <dgm:t>
        <a:bodyPr/>
        <a:lstStyle/>
        <a:p>
          <a:endParaRPr lang="en-US"/>
        </a:p>
      </dgm:t>
    </dgm:pt>
    <dgm:pt modelId="{9599829C-14B4-4BCC-8335-9F1373D4C16C}" type="pres">
      <dgm:prSet presAssocID="{8A863913-0B26-4229-A590-B68412C60B9C}" presName="hierRoot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5B4452A-D17D-46E2-955D-F26523D1EEEB}" type="pres">
      <dgm:prSet presAssocID="{8A863913-0B26-4229-A590-B68412C60B9C}" presName="composite3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64A20D27-8AB4-4DEC-B572-A54955EB5560}" type="pres">
      <dgm:prSet presAssocID="{8A863913-0B26-4229-A590-B68412C60B9C}" presName="background3" presStyleLbl="node3" presStyleIdx="8" presStyleCnt="9"/>
      <dgm:spPr>
        <a:scene3d>
          <a:camera prst="orthographicFront"/>
          <a:lightRig rig="threePt" dir="t"/>
        </a:scene3d>
        <a:sp3d>
          <a:bevelT/>
        </a:sp3d>
      </dgm:spPr>
    </dgm:pt>
    <dgm:pt modelId="{9961EEEE-AE29-49AC-8DCD-D4DCD8C2A728}" type="pres">
      <dgm:prSet presAssocID="{8A863913-0B26-4229-A590-B68412C60B9C}" presName="text3" presStyleLbl="fgAcc3" presStyleIdx="8" presStyleCnt="9" custLinFactY="100000" custLinFactNeighborX="-77552" custLinFactNeighborY="1099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954CEF-9BE5-4209-9200-30514C49065F}" type="pres">
      <dgm:prSet presAssocID="{8A863913-0B26-4229-A590-B68412C60B9C}" presName="hierChild4" presStyleCnt="0"/>
      <dgm:spPr>
        <a:scene3d>
          <a:camera prst="orthographicFront"/>
          <a:lightRig rig="threePt" dir="t"/>
        </a:scene3d>
        <a:sp3d>
          <a:bevelT/>
        </a:sp3d>
      </dgm:spPr>
    </dgm:pt>
  </dgm:ptLst>
  <dgm:cxnLst>
    <dgm:cxn modelId="{A9BA903B-4958-41B1-B003-21D32B6E50B8}" type="presOf" srcId="{14C0CDF5-E063-489E-BD82-BCEFAB309169}" destId="{DB887F71-4EF5-481A-A658-15FFE8455C81}" srcOrd="0" destOrd="0" presId="urn:microsoft.com/office/officeart/2005/8/layout/hierarchy1"/>
    <dgm:cxn modelId="{4A7C3436-3B98-4144-9763-254950554F3D}" type="presOf" srcId="{22C89C68-6410-4D17-ADAD-44BC809236EA}" destId="{6BC7E88A-A14D-45A4-AAD0-262696F6E02F}" srcOrd="0" destOrd="0" presId="urn:microsoft.com/office/officeart/2005/8/layout/hierarchy1"/>
    <dgm:cxn modelId="{66FA07B1-D6BD-4C0D-B846-FD88412D6EAB}" type="presOf" srcId="{16C7C691-7573-4416-99B6-C2949D3B356B}" destId="{5CD02119-618A-4A54-8181-F9EDE0894B77}" srcOrd="0" destOrd="0" presId="urn:microsoft.com/office/officeart/2005/8/layout/hierarchy1"/>
    <dgm:cxn modelId="{AD43852B-2876-4716-8327-0004D3E547DC}" srcId="{14C0CDF5-E063-489E-BD82-BCEFAB309169}" destId="{8960B240-7887-4FC4-9B45-5FCCC4916B66}" srcOrd="2" destOrd="0" parTransId="{17C18BA5-4883-421A-A3CD-3AA4FC2F5C5A}" sibTransId="{498590CE-5A91-4140-AE7C-20513AA0C12A}"/>
    <dgm:cxn modelId="{687CEB59-548A-4C41-BD98-854A28656245}" type="presOf" srcId="{7EF2B58C-0AF0-4CD1-ABAD-969E8E474D6A}" destId="{C1095027-2B96-4C5E-A422-3E98386AE050}" srcOrd="0" destOrd="0" presId="urn:microsoft.com/office/officeart/2005/8/layout/hierarchy1"/>
    <dgm:cxn modelId="{1F54112D-DCE6-41F1-A46D-CC1303923459}" type="presOf" srcId="{FABD18B4-E1BA-44B7-B6A9-A8FFCABBAFFF}" destId="{2AB44CE4-8220-4992-99F4-2A1B0FA490C6}" srcOrd="0" destOrd="0" presId="urn:microsoft.com/office/officeart/2005/8/layout/hierarchy1"/>
    <dgm:cxn modelId="{B3446369-AAD8-442D-96F4-26A4B10AC704}" type="presOf" srcId="{8960B240-7887-4FC4-9B45-5FCCC4916B66}" destId="{44890E5D-EEE2-47BF-8B76-BC023C9AC012}" srcOrd="0" destOrd="0" presId="urn:microsoft.com/office/officeart/2005/8/layout/hierarchy1"/>
    <dgm:cxn modelId="{B98898F5-DD95-4C2F-826A-AB9A708014E5}" srcId="{14C0CDF5-E063-489E-BD82-BCEFAB309169}" destId="{8A863913-0B26-4229-A590-B68412C60B9C}" srcOrd="3" destOrd="0" parTransId="{CD2621D3-4C48-43AD-BF52-85B1FE30CF05}" sibTransId="{E230B51D-D52F-488E-B596-443E02BF4F3A}"/>
    <dgm:cxn modelId="{7287055A-3AC0-4F57-92A4-ECBB41ECD251}" type="presOf" srcId="{CD2621D3-4C48-43AD-BF52-85B1FE30CF05}" destId="{616E0B10-D578-4700-9A4E-75F342FD786D}" srcOrd="0" destOrd="0" presId="urn:microsoft.com/office/officeart/2005/8/layout/hierarchy1"/>
    <dgm:cxn modelId="{DA38FDEC-7E0E-494B-97D0-E7F6999B38CF}" type="presOf" srcId="{4F249685-BEDB-4EE8-A0F7-1B3CA59C95FD}" destId="{C0580715-7038-4F9F-BB5D-A675BBD7ED29}" srcOrd="0" destOrd="0" presId="urn:microsoft.com/office/officeart/2005/8/layout/hierarchy1"/>
    <dgm:cxn modelId="{68BE0D21-6B07-43FE-9EDC-5E2ECCB20222}" srcId="{2BE33C1E-19FA-42DC-AC52-95AAFC87EF94}" destId="{8F87A54F-DE80-4628-B70D-0F35B245F2F1}" srcOrd="1" destOrd="0" parTransId="{B93FE1D3-F203-4767-8C3C-D27BE934F6A4}" sibTransId="{ACC6141F-F0ED-4333-AC3D-AF0A038B2F56}"/>
    <dgm:cxn modelId="{ED024454-4C05-43FF-AEF6-6F6BE4D5B535}" type="presOf" srcId="{2BE33C1E-19FA-42DC-AC52-95AAFC87EF94}" destId="{20506FF6-65FE-4124-A864-9162A7116A23}" srcOrd="0" destOrd="0" presId="urn:microsoft.com/office/officeart/2005/8/layout/hierarchy1"/>
    <dgm:cxn modelId="{4FFEF90F-C755-4DCF-AFD3-3FE166FFA89D}" type="presOf" srcId="{8A863913-0B26-4229-A590-B68412C60B9C}" destId="{9961EEEE-AE29-49AC-8DCD-D4DCD8C2A728}" srcOrd="0" destOrd="0" presId="urn:microsoft.com/office/officeart/2005/8/layout/hierarchy1"/>
    <dgm:cxn modelId="{15010E53-36C6-42FD-A4A5-4EB95D4D59E0}" srcId="{1E167B93-4B45-4F70-9EFA-D0E8895210C5}" destId="{2BE33C1E-19FA-42DC-AC52-95AAFC87EF94}" srcOrd="0" destOrd="0" parTransId="{254F79CF-8C95-466E-BE6A-2D9372B29C79}" sibTransId="{1F9CAF21-5556-4A43-BEF4-3E0E9032410D}"/>
    <dgm:cxn modelId="{58D67751-BA48-468E-80F6-528C41715E7B}" srcId="{2BE33C1E-19FA-42DC-AC52-95AAFC87EF94}" destId="{7A73E546-03C7-429A-AF54-783739F46050}" srcOrd="4" destOrd="0" parTransId="{4FC93B65-0D1B-4689-9ECA-2A9E7E808C24}" sibTransId="{5EC5AE07-956B-4D69-8DBE-84DB89830987}"/>
    <dgm:cxn modelId="{755F72C0-059E-4B47-803C-5A0484720884}" type="presOf" srcId="{B93FE1D3-F203-4767-8C3C-D27BE934F6A4}" destId="{D0246698-AB1F-4489-90B6-01991D74C1CC}" srcOrd="0" destOrd="0" presId="urn:microsoft.com/office/officeart/2005/8/layout/hierarchy1"/>
    <dgm:cxn modelId="{B0B1B5EE-2EF5-4DBF-92C1-57173584293D}" type="presOf" srcId="{1ABF762E-4772-44E0-9098-C90C3FB6ED62}" destId="{867229CF-3F98-4521-B443-46FE33EA5993}" srcOrd="0" destOrd="0" presId="urn:microsoft.com/office/officeart/2005/8/layout/hierarchy1"/>
    <dgm:cxn modelId="{AC468F04-2DA3-464B-806E-2A0273D69CC4}" srcId="{14C0CDF5-E063-489E-BD82-BCEFAB309169}" destId="{FABD18B4-E1BA-44B7-B6A9-A8FFCABBAFFF}" srcOrd="0" destOrd="0" parTransId="{1ABF762E-4772-44E0-9098-C90C3FB6ED62}" sibTransId="{CEA67155-E9D4-4443-963C-F7783993768F}"/>
    <dgm:cxn modelId="{E547F7D7-F719-46FB-9242-B5756A6E1FA5}" type="presOf" srcId="{1E167B93-4B45-4F70-9EFA-D0E8895210C5}" destId="{5512DC76-20ED-490A-A0B8-A3961FAD6951}" srcOrd="0" destOrd="0" presId="urn:microsoft.com/office/officeart/2005/8/layout/hierarchy1"/>
    <dgm:cxn modelId="{D523C58C-1F53-484B-AA59-B73F5112E7D6}" srcId="{2BE33C1E-19FA-42DC-AC52-95AAFC87EF94}" destId="{E1BF4C47-9A6C-47C7-BC4A-D24E2D6CAE5B}" srcOrd="2" destOrd="0" parTransId="{3E8BFC81-88B1-4C03-8BE4-0AD28AB300DB}" sibTransId="{0930A301-D5C4-47CD-8766-00BF049A01CE}"/>
    <dgm:cxn modelId="{D360978D-09A0-46E9-B2AF-EA5F39E16690}" type="presOf" srcId="{E1BF4C47-9A6C-47C7-BC4A-D24E2D6CAE5B}" destId="{9BE57E07-9598-45A0-B674-A4E77AC3B28C}" srcOrd="0" destOrd="0" presId="urn:microsoft.com/office/officeart/2005/8/layout/hierarchy1"/>
    <dgm:cxn modelId="{4147CA87-8D50-423F-9FDC-6F12E5BF2F71}" type="presOf" srcId="{7A73E546-03C7-429A-AF54-783739F46050}" destId="{ADCCFE50-96C5-4A83-972F-B3F8AE94E8ED}" srcOrd="0" destOrd="0" presId="urn:microsoft.com/office/officeart/2005/8/layout/hierarchy1"/>
    <dgm:cxn modelId="{1AB8CDEF-9C3C-4574-AD04-C2928BB57BD9}" srcId="{2BE33C1E-19FA-42DC-AC52-95AAFC87EF94}" destId="{18D31B0E-9843-4B0E-854F-F456AE09D699}" srcOrd="3" destOrd="0" parTransId="{AF2A551E-E10B-474F-A3A7-11D837009F2E}" sibTransId="{8D73BFBC-334D-4C12-9A3E-04FB9DB1E3E5}"/>
    <dgm:cxn modelId="{90B5BCCA-EE53-44A9-A3A5-8D2E1D78120E}" type="presOf" srcId="{254F79CF-8C95-466E-BE6A-2D9372B29C79}" destId="{196CEB8A-78A3-4F5A-928A-D88E5CBEC782}" srcOrd="0" destOrd="0" presId="urn:microsoft.com/office/officeart/2005/8/layout/hierarchy1"/>
    <dgm:cxn modelId="{D078F12C-9031-44F1-B9B8-473E9C00782F}" type="presOf" srcId="{348A8565-6E01-4E1E-A074-6F529345FC5D}" destId="{7BF94492-8350-4290-ACCF-3FF3A83BB1D8}" srcOrd="0" destOrd="0" presId="urn:microsoft.com/office/officeart/2005/8/layout/hierarchy1"/>
    <dgm:cxn modelId="{D1856E82-BF2B-4B65-95B4-69C4CCAC8977}" type="presOf" srcId="{18D31B0E-9843-4B0E-854F-F456AE09D699}" destId="{3FBF701E-A68F-4FF0-A613-46D7B42FE7DD}" srcOrd="0" destOrd="0" presId="urn:microsoft.com/office/officeart/2005/8/layout/hierarchy1"/>
    <dgm:cxn modelId="{9DB20D0A-99AD-4D14-A1BF-4A0DCEC5388C}" type="presOf" srcId="{4FC93B65-0D1B-4689-9ECA-2A9E7E808C24}" destId="{EE2F4110-3AE5-43DE-B956-3A6371367B5C}" srcOrd="0" destOrd="0" presId="urn:microsoft.com/office/officeart/2005/8/layout/hierarchy1"/>
    <dgm:cxn modelId="{522E97B1-C892-4EBF-B6C2-5CDA77F1C3BA}" type="presOf" srcId="{17C18BA5-4883-421A-A3CD-3AA4FC2F5C5A}" destId="{6D094011-3546-435C-96A9-DC33BE446D0F}" srcOrd="0" destOrd="0" presId="urn:microsoft.com/office/officeart/2005/8/layout/hierarchy1"/>
    <dgm:cxn modelId="{48F6F895-BD8A-48FE-884A-5E2924D767D6}" srcId="{7EF2B58C-0AF0-4CD1-ABAD-969E8E474D6A}" destId="{1E167B93-4B45-4F70-9EFA-D0E8895210C5}" srcOrd="0" destOrd="0" parTransId="{1DE582B8-2320-421F-B473-F3023BB895C8}" sibTransId="{833E7747-A725-4B2C-80D0-8CABB6F9B527}"/>
    <dgm:cxn modelId="{B8E9E68C-9F17-4BA8-A1E5-E9E59AAD4A91}" type="presOf" srcId="{D7AA44B9-0AF4-448B-AB66-12E175EF8223}" destId="{FC9F2399-77E0-4E4B-8EB8-A32ADDC34EA3}" srcOrd="0" destOrd="0" presId="urn:microsoft.com/office/officeart/2005/8/layout/hierarchy1"/>
    <dgm:cxn modelId="{93CC44D9-5160-4534-A229-8FCFA8F354E0}" type="presOf" srcId="{3E8BFC81-88B1-4C03-8BE4-0AD28AB300DB}" destId="{2A961F58-74F5-4F5B-9E0D-353FC6BA4029}" srcOrd="0" destOrd="0" presId="urn:microsoft.com/office/officeart/2005/8/layout/hierarchy1"/>
    <dgm:cxn modelId="{92E6DF73-BE67-4D6C-AE3C-EB37D2D9E1EA}" srcId="{1E167B93-4B45-4F70-9EFA-D0E8895210C5}" destId="{14C0CDF5-E063-489E-BD82-BCEFAB309169}" srcOrd="1" destOrd="0" parTransId="{4F249685-BEDB-4EE8-A0F7-1B3CA59C95FD}" sibTransId="{3D156147-4718-4A77-AFDE-81C96B3BCD71}"/>
    <dgm:cxn modelId="{06EFAED7-CA37-4C33-919C-96B895CC2EB6}" srcId="{14C0CDF5-E063-489E-BD82-BCEFAB309169}" destId="{22C89C68-6410-4D17-ADAD-44BC809236EA}" srcOrd="1" destOrd="0" parTransId="{D7AA44B9-0AF4-448B-AB66-12E175EF8223}" sibTransId="{AC5F4693-E893-4127-8B82-847026BC01E7}"/>
    <dgm:cxn modelId="{CE7A3F03-FB48-4B7D-94E8-5A7D8DDA5F8E}" type="presOf" srcId="{AF2A551E-E10B-474F-A3A7-11D837009F2E}" destId="{0D4D346B-76F7-4DD0-8443-07C4C3F801E0}" srcOrd="0" destOrd="0" presId="urn:microsoft.com/office/officeart/2005/8/layout/hierarchy1"/>
    <dgm:cxn modelId="{3AA7D91D-3194-48EE-82BA-EAD9F09FEEA6}" type="presOf" srcId="{8F87A54F-DE80-4628-B70D-0F35B245F2F1}" destId="{FB800EFB-83FB-40F1-B297-2D7034FB93B7}" srcOrd="0" destOrd="0" presId="urn:microsoft.com/office/officeart/2005/8/layout/hierarchy1"/>
    <dgm:cxn modelId="{0A555746-B12D-454E-A703-32C8CD827764}" srcId="{2BE33C1E-19FA-42DC-AC52-95AAFC87EF94}" destId="{348A8565-6E01-4E1E-A074-6F529345FC5D}" srcOrd="0" destOrd="0" parTransId="{16C7C691-7573-4416-99B6-C2949D3B356B}" sibTransId="{B4A343C2-B936-477D-95FE-AE27CE9D7624}"/>
    <dgm:cxn modelId="{191D647E-10AC-4494-9654-4227B5939C8C}" type="presParOf" srcId="{C1095027-2B96-4C5E-A422-3E98386AE050}" destId="{BE373E80-B688-46CA-B3A5-056A047FA757}" srcOrd="0" destOrd="0" presId="urn:microsoft.com/office/officeart/2005/8/layout/hierarchy1"/>
    <dgm:cxn modelId="{954F96F1-F97D-45AF-AE1C-EBE03D80A826}" type="presParOf" srcId="{BE373E80-B688-46CA-B3A5-056A047FA757}" destId="{D989F7B7-FECF-497B-841F-8299CE093CC7}" srcOrd="0" destOrd="0" presId="urn:microsoft.com/office/officeart/2005/8/layout/hierarchy1"/>
    <dgm:cxn modelId="{FD32C3AF-BEED-4F19-8D7A-AC88ED4CED83}" type="presParOf" srcId="{D989F7B7-FECF-497B-841F-8299CE093CC7}" destId="{318EDBEB-3D27-48C8-809C-944D72E6A334}" srcOrd="0" destOrd="0" presId="urn:microsoft.com/office/officeart/2005/8/layout/hierarchy1"/>
    <dgm:cxn modelId="{1855E2F4-BFB1-4F84-A207-210063BEF568}" type="presParOf" srcId="{D989F7B7-FECF-497B-841F-8299CE093CC7}" destId="{5512DC76-20ED-490A-A0B8-A3961FAD6951}" srcOrd="1" destOrd="0" presId="urn:microsoft.com/office/officeart/2005/8/layout/hierarchy1"/>
    <dgm:cxn modelId="{DC17E5F2-76D5-45B3-A240-ED9F9A9AFDC0}" type="presParOf" srcId="{BE373E80-B688-46CA-B3A5-056A047FA757}" destId="{7681D7B4-44CA-4167-9102-A8577013821B}" srcOrd="1" destOrd="0" presId="urn:microsoft.com/office/officeart/2005/8/layout/hierarchy1"/>
    <dgm:cxn modelId="{AB544BD6-D054-45C3-AEA5-849430800F06}" type="presParOf" srcId="{7681D7B4-44CA-4167-9102-A8577013821B}" destId="{196CEB8A-78A3-4F5A-928A-D88E5CBEC782}" srcOrd="0" destOrd="0" presId="urn:microsoft.com/office/officeart/2005/8/layout/hierarchy1"/>
    <dgm:cxn modelId="{09C1864B-1B3A-4266-B6F3-E885F0E7B095}" type="presParOf" srcId="{7681D7B4-44CA-4167-9102-A8577013821B}" destId="{3B9CE5F7-C30A-42BC-98D5-CD3B4C1FCBA8}" srcOrd="1" destOrd="0" presId="urn:microsoft.com/office/officeart/2005/8/layout/hierarchy1"/>
    <dgm:cxn modelId="{45B64FF7-32B5-4A3F-AFE4-95A7F579E98C}" type="presParOf" srcId="{3B9CE5F7-C30A-42BC-98D5-CD3B4C1FCBA8}" destId="{5EEE31BE-8EF9-4C38-894A-DD6A39CDD22C}" srcOrd="0" destOrd="0" presId="urn:microsoft.com/office/officeart/2005/8/layout/hierarchy1"/>
    <dgm:cxn modelId="{2CDB67CE-DDDB-4F49-B2AD-25860BBC74EA}" type="presParOf" srcId="{5EEE31BE-8EF9-4C38-894A-DD6A39CDD22C}" destId="{56E562B0-A88C-4E57-A3B2-8AF0572D0BBA}" srcOrd="0" destOrd="0" presId="urn:microsoft.com/office/officeart/2005/8/layout/hierarchy1"/>
    <dgm:cxn modelId="{815E97E2-E102-41E1-94D8-414BE5103173}" type="presParOf" srcId="{5EEE31BE-8EF9-4C38-894A-DD6A39CDD22C}" destId="{20506FF6-65FE-4124-A864-9162A7116A23}" srcOrd="1" destOrd="0" presId="urn:microsoft.com/office/officeart/2005/8/layout/hierarchy1"/>
    <dgm:cxn modelId="{5AFCD8CB-5554-4548-AFBE-C5AC593F9FCF}" type="presParOf" srcId="{3B9CE5F7-C30A-42BC-98D5-CD3B4C1FCBA8}" destId="{C596A06D-8E5F-4AEB-ADFA-0FDE394B91C2}" srcOrd="1" destOrd="0" presId="urn:microsoft.com/office/officeart/2005/8/layout/hierarchy1"/>
    <dgm:cxn modelId="{2C3A502C-15AB-40A5-B36C-F84C3FD80044}" type="presParOf" srcId="{C596A06D-8E5F-4AEB-ADFA-0FDE394B91C2}" destId="{5CD02119-618A-4A54-8181-F9EDE0894B77}" srcOrd="0" destOrd="0" presId="urn:microsoft.com/office/officeart/2005/8/layout/hierarchy1"/>
    <dgm:cxn modelId="{B32D5E98-C614-4605-B192-3FC3E143CB15}" type="presParOf" srcId="{C596A06D-8E5F-4AEB-ADFA-0FDE394B91C2}" destId="{7428E2E5-547B-4CC9-984C-CD29797A095C}" srcOrd="1" destOrd="0" presId="urn:microsoft.com/office/officeart/2005/8/layout/hierarchy1"/>
    <dgm:cxn modelId="{6BD512C0-8BF4-46AD-BC0D-03F4B2B5DF2F}" type="presParOf" srcId="{7428E2E5-547B-4CC9-984C-CD29797A095C}" destId="{5E19524A-CC1D-4F64-A730-77563546310A}" srcOrd="0" destOrd="0" presId="urn:microsoft.com/office/officeart/2005/8/layout/hierarchy1"/>
    <dgm:cxn modelId="{FF80D15D-B990-455E-9361-DD46897B02F3}" type="presParOf" srcId="{5E19524A-CC1D-4F64-A730-77563546310A}" destId="{74D29229-0450-48AE-95BB-53AAA834EAD1}" srcOrd="0" destOrd="0" presId="urn:microsoft.com/office/officeart/2005/8/layout/hierarchy1"/>
    <dgm:cxn modelId="{C3798C8F-ED18-4939-AB6C-BCF006E7ADE9}" type="presParOf" srcId="{5E19524A-CC1D-4F64-A730-77563546310A}" destId="{7BF94492-8350-4290-ACCF-3FF3A83BB1D8}" srcOrd="1" destOrd="0" presId="urn:microsoft.com/office/officeart/2005/8/layout/hierarchy1"/>
    <dgm:cxn modelId="{68F6093F-DDE3-43FA-822F-458E184522A6}" type="presParOf" srcId="{7428E2E5-547B-4CC9-984C-CD29797A095C}" destId="{59D7D993-EDFF-4896-996E-89FBE2FA2B5A}" srcOrd="1" destOrd="0" presId="urn:microsoft.com/office/officeart/2005/8/layout/hierarchy1"/>
    <dgm:cxn modelId="{8E1F8F90-86D7-454D-BBE6-E37938191EC7}" type="presParOf" srcId="{C596A06D-8E5F-4AEB-ADFA-0FDE394B91C2}" destId="{D0246698-AB1F-4489-90B6-01991D74C1CC}" srcOrd="2" destOrd="0" presId="urn:microsoft.com/office/officeart/2005/8/layout/hierarchy1"/>
    <dgm:cxn modelId="{D1AEC5ED-6996-46BD-B69C-FE3BA579C392}" type="presParOf" srcId="{C596A06D-8E5F-4AEB-ADFA-0FDE394B91C2}" destId="{1F293FD7-B9A1-46E2-9832-804D15B7DCB4}" srcOrd="3" destOrd="0" presId="urn:microsoft.com/office/officeart/2005/8/layout/hierarchy1"/>
    <dgm:cxn modelId="{4BF23D1C-AFE0-4C05-8D53-FBA2148D7FD9}" type="presParOf" srcId="{1F293FD7-B9A1-46E2-9832-804D15B7DCB4}" destId="{257E70ED-C69C-4877-8C12-5780E002F0A0}" srcOrd="0" destOrd="0" presId="urn:microsoft.com/office/officeart/2005/8/layout/hierarchy1"/>
    <dgm:cxn modelId="{B7DD6624-E08B-4EAC-A9C1-21ADDBC1B980}" type="presParOf" srcId="{257E70ED-C69C-4877-8C12-5780E002F0A0}" destId="{5B4163B3-21FC-4A72-92CB-D472FB35D275}" srcOrd="0" destOrd="0" presId="urn:microsoft.com/office/officeart/2005/8/layout/hierarchy1"/>
    <dgm:cxn modelId="{2AE8401B-34EC-40AB-82E8-EDA430EC4F53}" type="presParOf" srcId="{257E70ED-C69C-4877-8C12-5780E002F0A0}" destId="{FB800EFB-83FB-40F1-B297-2D7034FB93B7}" srcOrd="1" destOrd="0" presId="urn:microsoft.com/office/officeart/2005/8/layout/hierarchy1"/>
    <dgm:cxn modelId="{F3A1EB18-8C73-4FA5-BB11-204838C5E94D}" type="presParOf" srcId="{1F293FD7-B9A1-46E2-9832-804D15B7DCB4}" destId="{3DB904B2-5F6B-4064-AF30-4A531F122774}" srcOrd="1" destOrd="0" presId="urn:microsoft.com/office/officeart/2005/8/layout/hierarchy1"/>
    <dgm:cxn modelId="{339A9C20-EF5F-43AE-98C9-AFE0474F253B}" type="presParOf" srcId="{C596A06D-8E5F-4AEB-ADFA-0FDE394B91C2}" destId="{2A961F58-74F5-4F5B-9E0D-353FC6BA4029}" srcOrd="4" destOrd="0" presId="urn:microsoft.com/office/officeart/2005/8/layout/hierarchy1"/>
    <dgm:cxn modelId="{9A12F3BC-854B-40A6-A464-29CE7C1922DB}" type="presParOf" srcId="{C596A06D-8E5F-4AEB-ADFA-0FDE394B91C2}" destId="{0C6DE243-0A4A-487E-BBC7-7ABD0766FEBE}" srcOrd="5" destOrd="0" presId="urn:microsoft.com/office/officeart/2005/8/layout/hierarchy1"/>
    <dgm:cxn modelId="{7E54F904-8328-49E6-BC62-F5367513529F}" type="presParOf" srcId="{0C6DE243-0A4A-487E-BBC7-7ABD0766FEBE}" destId="{9BA8A47E-9C99-47A8-AFBD-E28FE0495549}" srcOrd="0" destOrd="0" presId="urn:microsoft.com/office/officeart/2005/8/layout/hierarchy1"/>
    <dgm:cxn modelId="{759D2C91-D33C-4A1B-9D67-B2F98C7BBC89}" type="presParOf" srcId="{9BA8A47E-9C99-47A8-AFBD-E28FE0495549}" destId="{A4DB67A5-9CB1-4805-A207-CB9CA175E349}" srcOrd="0" destOrd="0" presId="urn:microsoft.com/office/officeart/2005/8/layout/hierarchy1"/>
    <dgm:cxn modelId="{D3D54E98-E324-49B2-B3F5-145036EFC411}" type="presParOf" srcId="{9BA8A47E-9C99-47A8-AFBD-E28FE0495549}" destId="{9BE57E07-9598-45A0-B674-A4E77AC3B28C}" srcOrd="1" destOrd="0" presId="urn:microsoft.com/office/officeart/2005/8/layout/hierarchy1"/>
    <dgm:cxn modelId="{22363B06-9CB4-4498-A633-D55664711C19}" type="presParOf" srcId="{0C6DE243-0A4A-487E-BBC7-7ABD0766FEBE}" destId="{F82A9DB7-FCE8-4E64-B293-B921AE5D7E76}" srcOrd="1" destOrd="0" presId="urn:microsoft.com/office/officeart/2005/8/layout/hierarchy1"/>
    <dgm:cxn modelId="{29FD49D8-2634-4AC3-A368-CB96C3546513}" type="presParOf" srcId="{C596A06D-8E5F-4AEB-ADFA-0FDE394B91C2}" destId="{0D4D346B-76F7-4DD0-8443-07C4C3F801E0}" srcOrd="6" destOrd="0" presId="urn:microsoft.com/office/officeart/2005/8/layout/hierarchy1"/>
    <dgm:cxn modelId="{3F6CC6D7-33A0-41B9-BD5A-AA56D2654F32}" type="presParOf" srcId="{C596A06D-8E5F-4AEB-ADFA-0FDE394B91C2}" destId="{5EA1C844-790D-4B3C-BF8D-096A80A368AA}" srcOrd="7" destOrd="0" presId="urn:microsoft.com/office/officeart/2005/8/layout/hierarchy1"/>
    <dgm:cxn modelId="{61FA3E2E-798A-4E37-AF13-14E55834DBE6}" type="presParOf" srcId="{5EA1C844-790D-4B3C-BF8D-096A80A368AA}" destId="{18420CB6-7AC4-4A70-82BC-9EAEACBC48D8}" srcOrd="0" destOrd="0" presId="urn:microsoft.com/office/officeart/2005/8/layout/hierarchy1"/>
    <dgm:cxn modelId="{01CEF9F2-E299-45F8-9968-E428956253A7}" type="presParOf" srcId="{18420CB6-7AC4-4A70-82BC-9EAEACBC48D8}" destId="{8B78B08E-BEB2-46E0-92AC-88BFD3ACEB28}" srcOrd="0" destOrd="0" presId="urn:microsoft.com/office/officeart/2005/8/layout/hierarchy1"/>
    <dgm:cxn modelId="{BBBB4223-1115-4BCC-AF61-DAEA12656F28}" type="presParOf" srcId="{18420CB6-7AC4-4A70-82BC-9EAEACBC48D8}" destId="{3FBF701E-A68F-4FF0-A613-46D7B42FE7DD}" srcOrd="1" destOrd="0" presId="urn:microsoft.com/office/officeart/2005/8/layout/hierarchy1"/>
    <dgm:cxn modelId="{BC1FB57C-6340-4474-B10B-90E1CD6E561B}" type="presParOf" srcId="{5EA1C844-790D-4B3C-BF8D-096A80A368AA}" destId="{8F4838DA-C2BC-4822-9701-6420C10BAC3A}" srcOrd="1" destOrd="0" presId="urn:microsoft.com/office/officeart/2005/8/layout/hierarchy1"/>
    <dgm:cxn modelId="{3573BF0D-2715-491D-BFC4-8372C21A552C}" type="presParOf" srcId="{C596A06D-8E5F-4AEB-ADFA-0FDE394B91C2}" destId="{EE2F4110-3AE5-43DE-B956-3A6371367B5C}" srcOrd="8" destOrd="0" presId="urn:microsoft.com/office/officeart/2005/8/layout/hierarchy1"/>
    <dgm:cxn modelId="{D2D6F5A6-9667-4A42-86AE-21D690B38CF5}" type="presParOf" srcId="{C596A06D-8E5F-4AEB-ADFA-0FDE394B91C2}" destId="{0B116776-C9A9-41CE-BC51-0F64D5C27896}" srcOrd="9" destOrd="0" presId="urn:microsoft.com/office/officeart/2005/8/layout/hierarchy1"/>
    <dgm:cxn modelId="{FEB956FA-F3E4-42AC-BEE1-5ED0713AA100}" type="presParOf" srcId="{0B116776-C9A9-41CE-BC51-0F64D5C27896}" destId="{EC4C62B1-1D04-4AAE-974A-837751D0DE53}" srcOrd="0" destOrd="0" presId="urn:microsoft.com/office/officeart/2005/8/layout/hierarchy1"/>
    <dgm:cxn modelId="{9D410930-3E36-4340-AC5B-1C134C095149}" type="presParOf" srcId="{EC4C62B1-1D04-4AAE-974A-837751D0DE53}" destId="{F7E996C2-1783-4AA1-93C7-430A06131373}" srcOrd="0" destOrd="0" presId="urn:microsoft.com/office/officeart/2005/8/layout/hierarchy1"/>
    <dgm:cxn modelId="{6ABFEC1D-5CE6-421D-9834-EDD63E1B0B5A}" type="presParOf" srcId="{EC4C62B1-1D04-4AAE-974A-837751D0DE53}" destId="{ADCCFE50-96C5-4A83-972F-B3F8AE94E8ED}" srcOrd="1" destOrd="0" presId="urn:microsoft.com/office/officeart/2005/8/layout/hierarchy1"/>
    <dgm:cxn modelId="{E5F999B4-B9A3-4F58-9C79-C5BC6C5A1044}" type="presParOf" srcId="{0B116776-C9A9-41CE-BC51-0F64D5C27896}" destId="{5447ACB9-9274-47C1-83C7-1314CFB046AF}" srcOrd="1" destOrd="0" presId="urn:microsoft.com/office/officeart/2005/8/layout/hierarchy1"/>
    <dgm:cxn modelId="{7E65BBEC-180F-4A40-B1CC-6C884636A086}" type="presParOf" srcId="{7681D7B4-44CA-4167-9102-A8577013821B}" destId="{C0580715-7038-4F9F-BB5D-A675BBD7ED29}" srcOrd="2" destOrd="0" presId="urn:microsoft.com/office/officeart/2005/8/layout/hierarchy1"/>
    <dgm:cxn modelId="{561A42BD-FF69-48AB-9425-59A3BE1A0AAD}" type="presParOf" srcId="{7681D7B4-44CA-4167-9102-A8577013821B}" destId="{6B58BD2C-4F91-4F0E-8B40-F235E6A60720}" srcOrd="3" destOrd="0" presId="urn:microsoft.com/office/officeart/2005/8/layout/hierarchy1"/>
    <dgm:cxn modelId="{0E44C42F-7D00-4285-A1C1-8DAD0A0FB748}" type="presParOf" srcId="{6B58BD2C-4F91-4F0E-8B40-F235E6A60720}" destId="{2664153C-480C-47A2-8634-6E95196F955E}" srcOrd="0" destOrd="0" presId="urn:microsoft.com/office/officeart/2005/8/layout/hierarchy1"/>
    <dgm:cxn modelId="{ED7EB868-731C-4FC3-9186-FE7888CF0F00}" type="presParOf" srcId="{2664153C-480C-47A2-8634-6E95196F955E}" destId="{C0C200CC-0700-4651-A01D-17202D55AB1C}" srcOrd="0" destOrd="0" presId="urn:microsoft.com/office/officeart/2005/8/layout/hierarchy1"/>
    <dgm:cxn modelId="{27D44797-E2C9-46E0-816C-265EF2B21197}" type="presParOf" srcId="{2664153C-480C-47A2-8634-6E95196F955E}" destId="{DB887F71-4EF5-481A-A658-15FFE8455C81}" srcOrd="1" destOrd="0" presId="urn:microsoft.com/office/officeart/2005/8/layout/hierarchy1"/>
    <dgm:cxn modelId="{43CA1114-8D6C-4B25-819D-8173CB4DE4A7}" type="presParOf" srcId="{6B58BD2C-4F91-4F0E-8B40-F235E6A60720}" destId="{36AC99F2-75BC-4329-94C4-4C568FB829AE}" srcOrd="1" destOrd="0" presId="urn:microsoft.com/office/officeart/2005/8/layout/hierarchy1"/>
    <dgm:cxn modelId="{3A8500F7-1AD9-49CF-89E6-768DCB145851}" type="presParOf" srcId="{36AC99F2-75BC-4329-94C4-4C568FB829AE}" destId="{867229CF-3F98-4521-B443-46FE33EA5993}" srcOrd="0" destOrd="0" presId="urn:microsoft.com/office/officeart/2005/8/layout/hierarchy1"/>
    <dgm:cxn modelId="{6ACC8968-B432-4B3D-B411-E7E7007E290A}" type="presParOf" srcId="{36AC99F2-75BC-4329-94C4-4C568FB829AE}" destId="{64954BD3-D9A7-4B00-9D68-37FE625F8933}" srcOrd="1" destOrd="0" presId="urn:microsoft.com/office/officeart/2005/8/layout/hierarchy1"/>
    <dgm:cxn modelId="{C34A7560-2C89-4218-8828-3BD53207FB65}" type="presParOf" srcId="{64954BD3-D9A7-4B00-9D68-37FE625F8933}" destId="{11CD747C-A95C-4234-B024-2B51E5E031BA}" srcOrd="0" destOrd="0" presId="urn:microsoft.com/office/officeart/2005/8/layout/hierarchy1"/>
    <dgm:cxn modelId="{1293CF4D-B2A5-4682-B326-A3A97D44F6BC}" type="presParOf" srcId="{11CD747C-A95C-4234-B024-2B51E5E031BA}" destId="{E792F3A8-DB72-4849-9FF8-0CB7C6F63CCC}" srcOrd="0" destOrd="0" presId="urn:microsoft.com/office/officeart/2005/8/layout/hierarchy1"/>
    <dgm:cxn modelId="{622B0E9D-9997-463E-9418-AC671810EC28}" type="presParOf" srcId="{11CD747C-A95C-4234-B024-2B51E5E031BA}" destId="{2AB44CE4-8220-4992-99F4-2A1B0FA490C6}" srcOrd="1" destOrd="0" presId="urn:microsoft.com/office/officeart/2005/8/layout/hierarchy1"/>
    <dgm:cxn modelId="{3AB327C4-010B-48C0-8333-5FABF9B311B2}" type="presParOf" srcId="{64954BD3-D9A7-4B00-9D68-37FE625F8933}" destId="{3BC62ABB-76DB-4C8B-9812-53DE431B6D23}" srcOrd="1" destOrd="0" presId="urn:microsoft.com/office/officeart/2005/8/layout/hierarchy1"/>
    <dgm:cxn modelId="{54F6168D-2F0A-476C-8223-893004D6EC55}" type="presParOf" srcId="{36AC99F2-75BC-4329-94C4-4C568FB829AE}" destId="{FC9F2399-77E0-4E4B-8EB8-A32ADDC34EA3}" srcOrd="2" destOrd="0" presId="urn:microsoft.com/office/officeart/2005/8/layout/hierarchy1"/>
    <dgm:cxn modelId="{8003FDBA-7892-4DB7-BA58-AA7851B6D45A}" type="presParOf" srcId="{36AC99F2-75BC-4329-94C4-4C568FB829AE}" destId="{6794DFCE-B5C9-4E6A-8776-92EE16507FE6}" srcOrd="3" destOrd="0" presId="urn:microsoft.com/office/officeart/2005/8/layout/hierarchy1"/>
    <dgm:cxn modelId="{AA1196DF-299D-45AC-A359-A1DE41283503}" type="presParOf" srcId="{6794DFCE-B5C9-4E6A-8776-92EE16507FE6}" destId="{7348CA70-F410-451A-A08D-DA74E2A243F3}" srcOrd="0" destOrd="0" presId="urn:microsoft.com/office/officeart/2005/8/layout/hierarchy1"/>
    <dgm:cxn modelId="{F7940E43-DDAE-414C-BBB8-84C5F0B43BD9}" type="presParOf" srcId="{7348CA70-F410-451A-A08D-DA74E2A243F3}" destId="{55C09B79-84B8-4C71-9713-F16705A5D845}" srcOrd="0" destOrd="0" presId="urn:microsoft.com/office/officeart/2005/8/layout/hierarchy1"/>
    <dgm:cxn modelId="{D28B9A35-61E1-4097-BADA-5619F76EC109}" type="presParOf" srcId="{7348CA70-F410-451A-A08D-DA74E2A243F3}" destId="{6BC7E88A-A14D-45A4-AAD0-262696F6E02F}" srcOrd="1" destOrd="0" presId="urn:microsoft.com/office/officeart/2005/8/layout/hierarchy1"/>
    <dgm:cxn modelId="{00F69CAA-86FB-45FE-9C53-9A6B1A9A3EB4}" type="presParOf" srcId="{6794DFCE-B5C9-4E6A-8776-92EE16507FE6}" destId="{C38CA72B-6941-4242-917A-80D7AE688A23}" srcOrd="1" destOrd="0" presId="urn:microsoft.com/office/officeart/2005/8/layout/hierarchy1"/>
    <dgm:cxn modelId="{7BE23450-8D00-4D2F-9A3B-BB0C81251535}" type="presParOf" srcId="{36AC99F2-75BC-4329-94C4-4C568FB829AE}" destId="{6D094011-3546-435C-96A9-DC33BE446D0F}" srcOrd="4" destOrd="0" presId="urn:microsoft.com/office/officeart/2005/8/layout/hierarchy1"/>
    <dgm:cxn modelId="{93423281-7A48-42F3-8EB8-E658F4294C51}" type="presParOf" srcId="{36AC99F2-75BC-4329-94C4-4C568FB829AE}" destId="{4F1C6AD7-8F49-475B-84DA-89992BE1795E}" srcOrd="5" destOrd="0" presId="urn:microsoft.com/office/officeart/2005/8/layout/hierarchy1"/>
    <dgm:cxn modelId="{FC833A7E-F559-4ED3-A29E-93DF5FE45782}" type="presParOf" srcId="{4F1C6AD7-8F49-475B-84DA-89992BE1795E}" destId="{195DB109-6DFF-44C8-9881-E6046FF227A1}" srcOrd="0" destOrd="0" presId="urn:microsoft.com/office/officeart/2005/8/layout/hierarchy1"/>
    <dgm:cxn modelId="{D989543B-1275-4F20-AD61-D8CD3E3DD83B}" type="presParOf" srcId="{195DB109-6DFF-44C8-9881-E6046FF227A1}" destId="{70E88C1E-2AE7-4D42-8758-33ABAE64C988}" srcOrd="0" destOrd="0" presId="urn:microsoft.com/office/officeart/2005/8/layout/hierarchy1"/>
    <dgm:cxn modelId="{BE5FC59D-53A2-4FED-9EB7-492A69F089E5}" type="presParOf" srcId="{195DB109-6DFF-44C8-9881-E6046FF227A1}" destId="{44890E5D-EEE2-47BF-8B76-BC023C9AC012}" srcOrd="1" destOrd="0" presId="urn:microsoft.com/office/officeart/2005/8/layout/hierarchy1"/>
    <dgm:cxn modelId="{2CDB565D-F2B7-4BF9-BE8F-18AA44642F41}" type="presParOf" srcId="{4F1C6AD7-8F49-475B-84DA-89992BE1795E}" destId="{21058734-69E9-4A7A-80B8-D6AE0857BEED}" srcOrd="1" destOrd="0" presId="urn:microsoft.com/office/officeart/2005/8/layout/hierarchy1"/>
    <dgm:cxn modelId="{72680BF5-76B4-4660-BB67-81CBFA44D1BE}" type="presParOf" srcId="{36AC99F2-75BC-4329-94C4-4C568FB829AE}" destId="{616E0B10-D578-4700-9A4E-75F342FD786D}" srcOrd="6" destOrd="0" presId="urn:microsoft.com/office/officeart/2005/8/layout/hierarchy1"/>
    <dgm:cxn modelId="{9C7527C0-2FDE-46C8-B25A-8B2819FA271E}" type="presParOf" srcId="{36AC99F2-75BC-4329-94C4-4C568FB829AE}" destId="{9599829C-14B4-4BCC-8335-9F1373D4C16C}" srcOrd="7" destOrd="0" presId="urn:microsoft.com/office/officeart/2005/8/layout/hierarchy1"/>
    <dgm:cxn modelId="{0EB73D5F-2534-4EFC-B1F4-2196A455E871}" type="presParOf" srcId="{9599829C-14B4-4BCC-8335-9F1373D4C16C}" destId="{65B4452A-D17D-46E2-955D-F26523D1EEEB}" srcOrd="0" destOrd="0" presId="urn:microsoft.com/office/officeart/2005/8/layout/hierarchy1"/>
    <dgm:cxn modelId="{2CEF861D-0ED3-43E8-9B6B-8ED954C95177}" type="presParOf" srcId="{65B4452A-D17D-46E2-955D-F26523D1EEEB}" destId="{64A20D27-8AB4-4DEC-B572-A54955EB5560}" srcOrd="0" destOrd="0" presId="urn:microsoft.com/office/officeart/2005/8/layout/hierarchy1"/>
    <dgm:cxn modelId="{E3DBACC0-A7BF-45D7-ABAC-3D6D8351B67E}" type="presParOf" srcId="{65B4452A-D17D-46E2-955D-F26523D1EEEB}" destId="{9961EEEE-AE29-49AC-8DCD-D4DCD8C2A728}" srcOrd="1" destOrd="0" presId="urn:microsoft.com/office/officeart/2005/8/layout/hierarchy1"/>
    <dgm:cxn modelId="{9D322DA8-1887-42B0-9D4E-B689CCDCA9F2}" type="presParOf" srcId="{9599829C-14B4-4BCC-8335-9F1373D4C16C}" destId="{45954CEF-9BE5-4209-9200-30514C49065F}" srcOrd="1" destOrd="0" presId="urn:microsoft.com/office/officeart/2005/8/layout/hierarchy1"/>
  </dgm:cxnLst>
  <dgm:bg>
    <a:noFill/>
    <a:effectLst/>
  </dgm:bg>
  <dgm:whole>
    <a:effectLst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552067-A768-424E-AC1C-8291BC7137D6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F2C55B6-6B16-429B-9022-54BAE4C14D24}">
      <dgm:prSet phldrT="[Text]"/>
      <dgm:spPr>
        <a:solidFill>
          <a:srgbClr val="00FF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Database Software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FC0540-E8A6-4AFD-9C1F-0A769F870E34}" type="parTrans" cxnId="{A79ACDCD-EB4D-482C-8FD5-B1F1587B348F}">
      <dgm:prSet/>
      <dgm:spPr/>
      <dgm:t>
        <a:bodyPr/>
        <a:lstStyle/>
        <a:p>
          <a:endParaRPr lang="en-US"/>
        </a:p>
      </dgm:t>
    </dgm:pt>
    <dgm:pt modelId="{DC76DE2E-9905-4B3D-821C-D579959A124A}" type="sibTrans" cxnId="{A79ACDCD-EB4D-482C-8FD5-B1F1587B348F}">
      <dgm:prSet/>
      <dgm:spPr/>
      <dgm:t>
        <a:bodyPr/>
        <a:lstStyle/>
        <a:p>
          <a:endParaRPr lang="en-US"/>
        </a:p>
      </dgm:t>
    </dgm:pt>
    <dgm:pt modelId="{2F274D0F-9EC1-4538-A77C-646A4E5C3853}">
      <dgm:prSet custT="1"/>
      <dgm:spPr>
        <a:solidFill>
          <a:srgbClr val="FF33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Create &amp; manage databases.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C18A38-8831-4ABE-84C5-59F775DCF51B}" type="parTrans" cxnId="{8BAC141F-14DB-441A-960C-6D1C3FC89E68}">
      <dgm:prSet/>
      <dgm:spPr/>
      <dgm:t>
        <a:bodyPr/>
        <a:lstStyle/>
        <a:p>
          <a:endParaRPr lang="en-US"/>
        </a:p>
      </dgm:t>
    </dgm:pt>
    <dgm:pt modelId="{CE0E43B4-AD41-46A8-BBA8-F8BECA2FDA40}" type="sibTrans" cxnId="{8BAC141F-14DB-441A-960C-6D1C3FC89E68}">
      <dgm:prSet/>
      <dgm:spPr/>
      <dgm:t>
        <a:bodyPr/>
        <a:lstStyle/>
        <a:p>
          <a:endParaRPr lang="en-US"/>
        </a:p>
      </dgm:t>
    </dgm:pt>
    <dgm:pt modelId="{D6D36CDA-39DC-4AC6-86EC-C6C39C2D12C4}">
      <dgm:prSet custT="1"/>
      <dgm:spPr>
        <a:solidFill>
          <a:srgbClr val="FF33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Multitasking, storage &amp; retrieval simultaneously.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C3A645-DD4A-4E42-9D86-A5800573AFA6}" type="sibTrans" cxnId="{A653EA4C-623D-4ABF-BD2E-899B4E9BC86F}">
      <dgm:prSet/>
      <dgm:spPr/>
      <dgm:t>
        <a:bodyPr/>
        <a:lstStyle/>
        <a:p>
          <a:endParaRPr lang="en-US"/>
        </a:p>
      </dgm:t>
    </dgm:pt>
    <dgm:pt modelId="{CFEEA345-934C-4F00-A403-90E6981E5C66}" type="parTrans" cxnId="{A653EA4C-623D-4ABF-BD2E-899B4E9BC86F}">
      <dgm:prSet/>
      <dgm:spPr/>
      <dgm:t>
        <a:bodyPr/>
        <a:lstStyle/>
        <a:p>
          <a:endParaRPr lang="en-US"/>
        </a:p>
      </dgm:t>
    </dgm:pt>
    <dgm:pt modelId="{6695F905-DE90-4B93-AB6C-CFFFB612A8AA}">
      <dgm:prSet custT="1"/>
      <dgm:spPr>
        <a:solidFill>
          <a:srgbClr val="FF33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Offers data integrity, data storage &amp; data retrieval.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D31236-7982-442B-85FD-2C6A87AD173C}" type="parTrans" cxnId="{A55D2DB9-55CB-473C-B42F-499F1A7EE6C9}">
      <dgm:prSet/>
      <dgm:spPr/>
      <dgm:t>
        <a:bodyPr/>
        <a:lstStyle/>
        <a:p>
          <a:endParaRPr lang="en-US"/>
        </a:p>
      </dgm:t>
    </dgm:pt>
    <dgm:pt modelId="{7D1213D7-AC07-477E-93AB-026C6043E94D}" type="sibTrans" cxnId="{A55D2DB9-55CB-473C-B42F-499F1A7EE6C9}">
      <dgm:prSet/>
      <dgm:spPr/>
      <dgm:t>
        <a:bodyPr/>
        <a:lstStyle/>
        <a:p>
          <a:endParaRPr lang="en-US"/>
        </a:p>
      </dgm:t>
    </dgm:pt>
    <dgm:pt modelId="{FEC6E93F-7921-467C-AE84-5CFDBD9CA375}" type="pres">
      <dgm:prSet presAssocID="{8B552067-A768-424E-AC1C-8291BC7137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CE823D-3360-4362-95E5-D2B0C69F16F6}" type="pres">
      <dgm:prSet presAssocID="{DF2C55B6-6B16-429B-9022-54BAE4C14D24}" presName="composite" presStyleCnt="0"/>
      <dgm:spPr/>
    </dgm:pt>
    <dgm:pt modelId="{659C1FED-1186-44F4-955B-DA4E9C017A3C}" type="pres">
      <dgm:prSet presAssocID="{DF2C55B6-6B16-429B-9022-54BAE4C14D24}" presName="parentText" presStyleLbl="alignNode1" presStyleIdx="0" presStyleCnt="1" custScaleX="70090" custScaleY="57729" custLinFactNeighborX="5107" custLinFactNeighborY="-102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FC43F-03A5-4406-B495-0399D8615C32}" type="pres">
      <dgm:prSet presAssocID="{DF2C55B6-6B16-429B-9022-54BAE4C14D24}" presName="descendantText" presStyleLbl="alignAcc1" presStyleIdx="0" presStyleCnt="1" custScaleX="92899" custScaleY="52524" custLinFactNeighborX="-15215" custLinFactNeighborY="-400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14361A-AAAD-4305-B099-BDC073FE6F27}" type="presOf" srcId="{DF2C55B6-6B16-429B-9022-54BAE4C14D24}" destId="{659C1FED-1186-44F4-955B-DA4E9C017A3C}" srcOrd="0" destOrd="0" presId="urn:microsoft.com/office/officeart/2005/8/layout/chevron2"/>
    <dgm:cxn modelId="{FD0088CA-59FC-4F32-97A8-D428B1405A38}" type="presOf" srcId="{6695F905-DE90-4B93-AB6C-CFFFB612A8AA}" destId="{AD7FC43F-03A5-4406-B495-0399D8615C32}" srcOrd="0" destOrd="1" presId="urn:microsoft.com/office/officeart/2005/8/layout/chevron2"/>
    <dgm:cxn modelId="{7181F1DF-B01E-44E4-94B5-8E5392D9BE30}" type="presOf" srcId="{8B552067-A768-424E-AC1C-8291BC7137D6}" destId="{FEC6E93F-7921-467C-AE84-5CFDBD9CA375}" srcOrd="0" destOrd="0" presId="urn:microsoft.com/office/officeart/2005/8/layout/chevron2"/>
    <dgm:cxn modelId="{A653EA4C-623D-4ABF-BD2E-899B4E9BC86F}" srcId="{DF2C55B6-6B16-429B-9022-54BAE4C14D24}" destId="{D6D36CDA-39DC-4AC6-86EC-C6C39C2D12C4}" srcOrd="2" destOrd="0" parTransId="{CFEEA345-934C-4F00-A403-90E6981E5C66}" sibTransId="{C8C3A645-DD4A-4E42-9D86-A5800573AFA6}"/>
    <dgm:cxn modelId="{E69110BD-5195-4FC4-AB55-EF26892436B1}" type="presOf" srcId="{D6D36CDA-39DC-4AC6-86EC-C6C39C2D12C4}" destId="{AD7FC43F-03A5-4406-B495-0399D8615C32}" srcOrd="0" destOrd="2" presId="urn:microsoft.com/office/officeart/2005/8/layout/chevron2"/>
    <dgm:cxn modelId="{A55D2DB9-55CB-473C-B42F-499F1A7EE6C9}" srcId="{DF2C55B6-6B16-429B-9022-54BAE4C14D24}" destId="{6695F905-DE90-4B93-AB6C-CFFFB612A8AA}" srcOrd="1" destOrd="0" parTransId="{AED31236-7982-442B-85FD-2C6A87AD173C}" sibTransId="{7D1213D7-AC07-477E-93AB-026C6043E94D}"/>
    <dgm:cxn modelId="{A79ACDCD-EB4D-482C-8FD5-B1F1587B348F}" srcId="{8B552067-A768-424E-AC1C-8291BC7137D6}" destId="{DF2C55B6-6B16-429B-9022-54BAE4C14D24}" srcOrd="0" destOrd="0" parTransId="{46FC0540-E8A6-4AFD-9C1F-0A769F870E34}" sibTransId="{DC76DE2E-9905-4B3D-821C-D579959A124A}"/>
    <dgm:cxn modelId="{8BAC141F-14DB-441A-960C-6D1C3FC89E68}" srcId="{DF2C55B6-6B16-429B-9022-54BAE4C14D24}" destId="{2F274D0F-9EC1-4538-A77C-646A4E5C3853}" srcOrd="0" destOrd="0" parTransId="{ABC18A38-8831-4ABE-84C5-59F775DCF51B}" sibTransId="{CE0E43B4-AD41-46A8-BBA8-F8BECA2FDA40}"/>
    <dgm:cxn modelId="{18E772C9-64DC-420E-9951-FABDA0D5D129}" type="presOf" srcId="{2F274D0F-9EC1-4538-A77C-646A4E5C3853}" destId="{AD7FC43F-03A5-4406-B495-0399D8615C32}" srcOrd="0" destOrd="0" presId="urn:microsoft.com/office/officeart/2005/8/layout/chevron2"/>
    <dgm:cxn modelId="{F66B4CBE-3CE4-4AD9-9D4D-F06D05B08FC9}" type="presParOf" srcId="{FEC6E93F-7921-467C-AE84-5CFDBD9CA375}" destId="{28CE823D-3360-4362-95E5-D2B0C69F16F6}" srcOrd="0" destOrd="0" presId="urn:microsoft.com/office/officeart/2005/8/layout/chevron2"/>
    <dgm:cxn modelId="{C7331021-E1DC-43A2-8632-57A75C39FBCB}" type="presParOf" srcId="{28CE823D-3360-4362-95E5-D2B0C69F16F6}" destId="{659C1FED-1186-44F4-955B-DA4E9C017A3C}" srcOrd="0" destOrd="0" presId="urn:microsoft.com/office/officeart/2005/8/layout/chevron2"/>
    <dgm:cxn modelId="{8F4AB0B5-7620-4B2B-B11C-454BB4B30B56}" type="presParOf" srcId="{28CE823D-3360-4362-95E5-D2B0C69F16F6}" destId="{AD7FC43F-03A5-4406-B495-0399D8615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B552067-A768-424E-AC1C-8291BC7137D6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F2C55B6-6B16-429B-9022-54BAE4C14D24}">
      <dgm:prSet phldrT="[Text]"/>
      <dgm:spPr>
        <a:solidFill>
          <a:srgbClr val="FFFF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Multimedia Software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FC0540-E8A6-4AFD-9C1F-0A769F870E34}" type="parTrans" cxnId="{A79ACDCD-EB4D-482C-8FD5-B1F1587B348F}">
      <dgm:prSet/>
      <dgm:spPr/>
      <dgm:t>
        <a:bodyPr/>
        <a:lstStyle/>
        <a:p>
          <a:endParaRPr lang="en-US"/>
        </a:p>
      </dgm:t>
    </dgm:pt>
    <dgm:pt modelId="{DC76DE2E-9905-4B3D-821C-D579959A124A}" type="sibTrans" cxnId="{A79ACDCD-EB4D-482C-8FD5-B1F1587B348F}">
      <dgm:prSet/>
      <dgm:spPr/>
      <dgm:t>
        <a:bodyPr/>
        <a:lstStyle/>
        <a:p>
          <a:endParaRPr lang="en-US"/>
        </a:p>
      </dgm:t>
    </dgm:pt>
    <dgm:pt modelId="{2F274D0F-9EC1-4538-A77C-646A4E5C3853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Play, create or record images, audio or video files.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C18A38-8831-4ABE-84C5-59F775DCF51B}" type="parTrans" cxnId="{8BAC141F-14DB-441A-960C-6D1C3FC89E68}">
      <dgm:prSet/>
      <dgm:spPr/>
      <dgm:t>
        <a:bodyPr/>
        <a:lstStyle/>
        <a:p>
          <a:endParaRPr lang="en-US"/>
        </a:p>
      </dgm:t>
    </dgm:pt>
    <dgm:pt modelId="{CE0E43B4-AD41-46A8-BBA8-F8BECA2FDA40}" type="sibTrans" cxnId="{8BAC141F-14DB-441A-960C-6D1C3FC89E68}">
      <dgm:prSet/>
      <dgm:spPr/>
      <dgm:t>
        <a:bodyPr/>
        <a:lstStyle/>
        <a:p>
          <a:endParaRPr lang="en-US"/>
        </a:p>
      </dgm:t>
    </dgm:pt>
    <dgm:pt modelId="{4B2B9318-E194-4F30-A4BE-344B571C31E8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Utilized for animation, video or image editing.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8ACC3E-2B42-44DF-B219-4BBA0C83D74F}" type="parTrans" cxnId="{34842D9E-6529-4191-B523-424300A622BE}">
      <dgm:prSet/>
      <dgm:spPr/>
      <dgm:t>
        <a:bodyPr/>
        <a:lstStyle/>
        <a:p>
          <a:endParaRPr lang="en-US"/>
        </a:p>
      </dgm:t>
    </dgm:pt>
    <dgm:pt modelId="{77F30F54-AA25-4F36-9A62-B329142BE31B}" type="sibTrans" cxnId="{34842D9E-6529-4191-B523-424300A622BE}">
      <dgm:prSet/>
      <dgm:spPr/>
      <dgm:t>
        <a:bodyPr/>
        <a:lstStyle/>
        <a:p>
          <a:endParaRPr lang="en-US"/>
        </a:p>
      </dgm:t>
    </dgm:pt>
    <dgm:pt modelId="{D6D36CDA-39DC-4AC6-86EC-C6C39C2D12C4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C3A645-DD4A-4E42-9D86-A5800573AFA6}" type="sibTrans" cxnId="{A653EA4C-623D-4ABF-BD2E-899B4E9BC86F}">
      <dgm:prSet/>
      <dgm:spPr/>
      <dgm:t>
        <a:bodyPr/>
        <a:lstStyle/>
        <a:p>
          <a:endParaRPr lang="en-US"/>
        </a:p>
      </dgm:t>
    </dgm:pt>
    <dgm:pt modelId="{CFEEA345-934C-4F00-A403-90E6981E5C66}" type="parTrans" cxnId="{A653EA4C-623D-4ABF-BD2E-899B4E9BC86F}">
      <dgm:prSet/>
      <dgm:spPr/>
      <dgm:t>
        <a:bodyPr/>
        <a:lstStyle/>
        <a:p>
          <a:endParaRPr lang="en-US"/>
        </a:p>
      </dgm:t>
    </dgm:pt>
    <dgm:pt modelId="{FEC6E93F-7921-467C-AE84-5CFDBD9CA375}" type="pres">
      <dgm:prSet presAssocID="{8B552067-A768-424E-AC1C-8291BC7137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CE823D-3360-4362-95E5-D2B0C69F16F6}" type="pres">
      <dgm:prSet presAssocID="{DF2C55B6-6B16-429B-9022-54BAE4C14D24}" presName="composite" presStyleCnt="0"/>
      <dgm:spPr/>
    </dgm:pt>
    <dgm:pt modelId="{659C1FED-1186-44F4-955B-DA4E9C017A3C}" type="pres">
      <dgm:prSet presAssocID="{DF2C55B6-6B16-429B-9022-54BAE4C14D24}" presName="parentText" presStyleLbl="alignNode1" presStyleIdx="0" presStyleCnt="1" custScaleX="70090" custScaleY="57729" custLinFactNeighborX="5107" custLinFactNeighborY="-102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FC43F-03A5-4406-B495-0399D8615C32}" type="pres">
      <dgm:prSet presAssocID="{DF2C55B6-6B16-429B-9022-54BAE4C14D24}" presName="descendantText" presStyleLbl="alignAcc1" presStyleIdx="0" presStyleCnt="1" custScaleX="96220" custScaleY="46262" custLinFactNeighborX="-13948" custLinFactNeighborY="-404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14361A-AAAD-4305-B099-BDC073FE6F27}" type="presOf" srcId="{DF2C55B6-6B16-429B-9022-54BAE4C14D24}" destId="{659C1FED-1186-44F4-955B-DA4E9C017A3C}" srcOrd="0" destOrd="0" presId="urn:microsoft.com/office/officeart/2005/8/layout/chevron2"/>
    <dgm:cxn modelId="{7181F1DF-B01E-44E4-94B5-8E5392D9BE30}" type="presOf" srcId="{8B552067-A768-424E-AC1C-8291BC7137D6}" destId="{FEC6E93F-7921-467C-AE84-5CFDBD9CA375}" srcOrd="0" destOrd="0" presId="urn:microsoft.com/office/officeart/2005/8/layout/chevron2"/>
    <dgm:cxn modelId="{A653EA4C-623D-4ABF-BD2E-899B4E9BC86F}" srcId="{DF2C55B6-6B16-429B-9022-54BAE4C14D24}" destId="{D6D36CDA-39DC-4AC6-86EC-C6C39C2D12C4}" srcOrd="1" destOrd="0" parTransId="{CFEEA345-934C-4F00-A403-90E6981E5C66}" sibTransId="{C8C3A645-DD4A-4E42-9D86-A5800573AFA6}"/>
    <dgm:cxn modelId="{34842D9E-6529-4191-B523-424300A622BE}" srcId="{DF2C55B6-6B16-429B-9022-54BAE4C14D24}" destId="{4B2B9318-E194-4F30-A4BE-344B571C31E8}" srcOrd="2" destOrd="0" parTransId="{778ACC3E-2B42-44DF-B219-4BBA0C83D74F}" sibTransId="{77F30F54-AA25-4F36-9A62-B329142BE31B}"/>
    <dgm:cxn modelId="{E69110BD-5195-4FC4-AB55-EF26892436B1}" type="presOf" srcId="{D6D36CDA-39DC-4AC6-86EC-C6C39C2D12C4}" destId="{AD7FC43F-03A5-4406-B495-0399D8615C32}" srcOrd="0" destOrd="1" presId="urn:microsoft.com/office/officeart/2005/8/layout/chevron2"/>
    <dgm:cxn modelId="{0FDDD57D-8FA1-4A39-921D-5058DF9FC570}" type="presOf" srcId="{4B2B9318-E194-4F30-A4BE-344B571C31E8}" destId="{AD7FC43F-03A5-4406-B495-0399D8615C32}" srcOrd="0" destOrd="2" presId="urn:microsoft.com/office/officeart/2005/8/layout/chevron2"/>
    <dgm:cxn modelId="{A79ACDCD-EB4D-482C-8FD5-B1F1587B348F}" srcId="{8B552067-A768-424E-AC1C-8291BC7137D6}" destId="{DF2C55B6-6B16-429B-9022-54BAE4C14D24}" srcOrd="0" destOrd="0" parTransId="{46FC0540-E8A6-4AFD-9C1F-0A769F870E34}" sibTransId="{DC76DE2E-9905-4B3D-821C-D579959A124A}"/>
    <dgm:cxn modelId="{8BAC141F-14DB-441A-960C-6D1C3FC89E68}" srcId="{DF2C55B6-6B16-429B-9022-54BAE4C14D24}" destId="{2F274D0F-9EC1-4538-A77C-646A4E5C3853}" srcOrd="0" destOrd="0" parTransId="{ABC18A38-8831-4ABE-84C5-59F775DCF51B}" sibTransId="{CE0E43B4-AD41-46A8-BBA8-F8BECA2FDA40}"/>
    <dgm:cxn modelId="{18E772C9-64DC-420E-9951-FABDA0D5D129}" type="presOf" srcId="{2F274D0F-9EC1-4538-A77C-646A4E5C3853}" destId="{AD7FC43F-03A5-4406-B495-0399D8615C32}" srcOrd="0" destOrd="0" presId="urn:microsoft.com/office/officeart/2005/8/layout/chevron2"/>
    <dgm:cxn modelId="{F66B4CBE-3CE4-4AD9-9D4D-F06D05B08FC9}" type="presParOf" srcId="{FEC6E93F-7921-467C-AE84-5CFDBD9CA375}" destId="{28CE823D-3360-4362-95E5-D2B0C69F16F6}" srcOrd="0" destOrd="0" presId="urn:microsoft.com/office/officeart/2005/8/layout/chevron2"/>
    <dgm:cxn modelId="{C7331021-E1DC-43A2-8632-57A75C39FBCB}" type="presParOf" srcId="{28CE823D-3360-4362-95E5-D2B0C69F16F6}" destId="{659C1FED-1186-44F4-955B-DA4E9C017A3C}" srcOrd="0" destOrd="0" presId="urn:microsoft.com/office/officeart/2005/8/layout/chevron2"/>
    <dgm:cxn modelId="{8F4AB0B5-7620-4B2B-B11C-454BB4B30B56}" type="presParOf" srcId="{28CE823D-3360-4362-95E5-D2B0C69F16F6}" destId="{AD7FC43F-03A5-4406-B495-0399D8615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B552067-A768-424E-AC1C-8291BC7137D6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F2C55B6-6B16-429B-9022-54BAE4C14D24}">
      <dgm:prSet phldrT="[Text]"/>
      <dgm:spPr>
        <a:solidFill>
          <a:srgbClr val="FF00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Web Browsers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FC0540-E8A6-4AFD-9C1F-0A769F870E34}" type="parTrans" cxnId="{A79ACDCD-EB4D-482C-8FD5-B1F1587B348F}">
      <dgm:prSet/>
      <dgm:spPr/>
      <dgm:t>
        <a:bodyPr/>
        <a:lstStyle/>
        <a:p>
          <a:endParaRPr lang="en-US"/>
        </a:p>
      </dgm:t>
    </dgm:pt>
    <dgm:pt modelId="{DC76DE2E-9905-4B3D-821C-D579959A124A}" type="sibTrans" cxnId="{A79ACDCD-EB4D-482C-8FD5-B1F1587B348F}">
      <dgm:prSet/>
      <dgm:spPr/>
      <dgm:t>
        <a:bodyPr/>
        <a:lstStyle/>
        <a:p>
          <a:endParaRPr lang="en-US"/>
        </a:p>
      </dgm:t>
    </dgm:pt>
    <dgm:pt modelId="{2F274D0F-9EC1-4538-A77C-646A4E5C3853}">
      <dgm:prSet custT="1"/>
      <dgm:spPr>
        <a:solidFill>
          <a:srgbClr val="66FFFF">
            <a:alpha val="89804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Utilized to browse the internet.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C18A38-8831-4ABE-84C5-59F775DCF51B}" type="parTrans" cxnId="{8BAC141F-14DB-441A-960C-6D1C3FC89E68}">
      <dgm:prSet/>
      <dgm:spPr/>
      <dgm:t>
        <a:bodyPr/>
        <a:lstStyle/>
        <a:p>
          <a:endParaRPr lang="en-US"/>
        </a:p>
      </dgm:t>
    </dgm:pt>
    <dgm:pt modelId="{CE0E43B4-AD41-46A8-BBA8-F8BECA2FDA40}" type="sibTrans" cxnId="{8BAC141F-14DB-441A-960C-6D1C3FC89E68}">
      <dgm:prSet/>
      <dgm:spPr/>
      <dgm:t>
        <a:bodyPr/>
        <a:lstStyle/>
        <a:p>
          <a:endParaRPr lang="en-US"/>
        </a:p>
      </dgm:t>
    </dgm:pt>
    <dgm:pt modelId="{4B2B9318-E194-4F30-A4BE-344B571C31E8}">
      <dgm:prSet custT="1"/>
      <dgm:spPr>
        <a:solidFill>
          <a:srgbClr val="66FFFF">
            <a:alpha val="89804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Locating or retrieving data well across the web.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8ACC3E-2B42-44DF-B219-4BBA0C83D74F}" type="parTrans" cxnId="{34842D9E-6529-4191-B523-424300A622BE}">
      <dgm:prSet/>
      <dgm:spPr/>
      <dgm:t>
        <a:bodyPr/>
        <a:lstStyle/>
        <a:p>
          <a:endParaRPr lang="en-US"/>
        </a:p>
      </dgm:t>
    </dgm:pt>
    <dgm:pt modelId="{77F30F54-AA25-4F36-9A62-B329142BE31B}" type="sibTrans" cxnId="{34842D9E-6529-4191-B523-424300A622BE}">
      <dgm:prSet/>
      <dgm:spPr/>
      <dgm:t>
        <a:bodyPr/>
        <a:lstStyle/>
        <a:p>
          <a:endParaRPr lang="en-US"/>
        </a:p>
      </dgm:t>
    </dgm:pt>
    <dgm:pt modelId="{D6D36CDA-39DC-4AC6-86EC-C6C39C2D12C4}">
      <dgm:prSet custT="1"/>
      <dgm:spPr>
        <a:solidFill>
          <a:srgbClr val="66FFFF">
            <a:alpha val="89804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C3A645-DD4A-4E42-9D86-A5800573AFA6}" type="sibTrans" cxnId="{A653EA4C-623D-4ABF-BD2E-899B4E9BC86F}">
      <dgm:prSet/>
      <dgm:spPr/>
      <dgm:t>
        <a:bodyPr/>
        <a:lstStyle/>
        <a:p>
          <a:endParaRPr lang="en-US"/>
        </a:p>
      </dgm:t>
    </dgm:pt>
    <dgm:pt modelId="{CFEEA345-934C-4F00-A403-90E6981E5C66}" type="parTrans" cxnId="{A653EA4C-623D-4ABF-BD2E-899B4E9BC86F}">
      <dgm:prSet/>
      <dgm:spPr/>
      <dgm:t>
        <a:bodyPr/>
        <a:lstStyle/>
        <a:p>
          <a:endParaRPr lang="en-US"/>
        </a:p>
      </dgm:t>
    </dgm:pt>
    <dgm:pt modelId="{FEC6E93F-7921-467C-AE84-5CFDBD9CA375}" type="pres">
      <dgm:prSet presAssocID="{8B552067-A768-424E-AC1C-8291BC7137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CE823D-3360-4362-95E5-D2B0C69F16F6}" type="pres">
      <dgm:prSet presAssocID="{DF2C55B6-6B16-429B-9022-54BAE4C14D24}" presName="composite" presStyleCnt="0"/>
      <dgm:spPr/>
    </dgm:pt>
    <dgm:pt modelId="{659C1FED-1186-44F4-955B-DA4E9C017A3C}" type="pres">
      <dgm:prSet presAssocID="{DF2C55B6-6B16-429B-9022-54BAE4C14D24}" presName="parentText" presStyleLbl="alignNode1" presStyleIdx="0" presStyleCnt="1" custScaleX="70090" custScaleY="57729" custLinFactNeighborX="5107" custLinFactNeighborY="-102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FC43F-03A5-4406-B495-0399D8615C32}" type="pres">
      <dgm:prSet presAssocID="{DF2C55B6-6B16-429B-9022-54BAE4C14D24}" presName="descendantText" presStyleLbl="alignAcc1" presStyleIdx="0" presStyleCnt="1" custScaleX="96220" custScaleY="46262" custLinFactNeighborX="-13948" custLinFactNeighborY="-404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14361A-AAAD-4305-B099-BDC073FE6F27}" type="presOf" srcId="{DF2C55B6-6B16-429B-9022-54BAE4C14D24}" destId="{659C1FED-1186-44F4-955B-DA4E9C017A3C}" srcOrd="0" destOrd="0" presId="urn:microsoft.com/office/officeart/2005/8/layout/chevron2"/>
    <dgm:cxn modelId="{7181F1DF-B01E-44E4-94B5-8E5392D9BE30}" type="presOf" srcId="{8B552067-A768-424E-AC1C-8291BC7137D6}" destId="{FEC6E93F-7921-467C-AE84-5CFDBD9CA375}" srcOrd="0" destOrd="0" presId="urn:microsoft.com/office/officeart/2005/8/layout/chevron2"/>
    <dgm:cxn modelId="{A653EA4C-623D-4ABF-BD2E-899B4E9BC86F}" srcId="{DF2C55B6-6B16-429B-9022-54BAE4C14D24}" destId="{D6D36CDA-39DC-4AC6-86EC-C6C39C2D12C4}" srcOrd="1" destOrd="0" parTransId="{CFEEA345-934C-4F00-A403-90E6981E5C66}" sibTransId="{C8C3A645-DD4A-4E42-9D86-A5800573AFA6}"/>
    <dgm:cxn modelId="{34842D9E-6529-4191-B523-424300A622BE}" srcId="{DF2C55B6-6B16-429B-9022-54BAE4C14D24}" destId="{4B2B9318-E194-4F30-A4BE-344B571C31E8}" srcOrd="2" destOrd="0" parTransId="{778ACC3E-2B42-44DF-B219-4BBA0C83D74F}" sibTransId="{77F30F54-AA25-4F36-9A62-B329142BE31B}"/>
    <dgm:cxn modelId="{E69110BD-5195-4FC4-AB55-EF26892436B1}" type="presOf" srcId="{D6D36CDA-39DC-4AC6-86EC-C6C39C2D12C4}" destId="{AD7FC43F-03A5-4406-B495-0399D8615C32}" srcOrd="0" destOrd="1" presId="urn:microsoft.com/office/officeart/2005/8/layout/chevron2"/>
    <dgm:cxn modelId="{0FDDD57D-8FA1-4A39-921D-5058DF9FC570}" type="presOf" srcId="{4B2B9318-E194-4F30-A4BE-344B571C31E8}" destId="{AD7FC43F-03A5-4406-B495-0399D8615C32}" srcOrd="0" destOrd="2" presId="urn:microsoft.com/office/officeart/2005/8/layout/chevron2"/>
    <dgm:cxn modelId="{A79ACDCD-EB4D-482C-8FD5-B1F1587B348F}" srcId="{8B552067-A768-424E-AC1C-8291BC7137D6}" destId="{DF2C55B6-6B16-429B-9022-54BAE4C14D24}" srcOrd="0" destOrd="0" parTransId="{46FC0540-E8A6-4AFD-9C1F-0A769F870E34}" sibTransId="{DC76DE2E-9905-4B3D-821C-D579959A124A}"/>
    <dgm:cxn modelId="{8BAC141F-14DB-441A-960C-6D1C3FC89E68}" srcId="{DF2C55B6-6B16-429B-9022-54BAE4C14D24}" destId="{2F274D0F-9EC1-4538-A77C-646A4E5C3853}" srcOrd="0" destOrd="0" parTransId="{ABC18A38-8831-4ABE-84C5-59F775DCF51B}" sibTransId="{CE0E43B4-AD41-46A8-BBA8-F8BECA2FDA40}"/>
    <dgm:cxn modelId="{18E772C9-64DC-420E-9951-FABDA0D5D129}" type="presOf" srcId="{2F274D0F-9EC1-4538-A77C-646A4E5C3853}" destId="{AD7FC43F-03A5-4406-B495-0399D8615C32}" srcOrd="0" destOrd="0" presId="urn:microsoft.com/office/officeart/2005/8/layout/chevron2"/>
    <dgm:cxn modelId="{F66B4CBE-3CE4-4AD9-9D4D-F06D05B08FC9}" type="presParOf" srcId="{FEC6E93F-7921-467C-AE84-5CFDBD9CA375}" destId="{28CE823D-3360-4362-95E5-D2B0C69F16F6}" srcOrd="0" destOrd="0" presId="urn:microsoft.com/office/officeart/2005/8/layout/chevron2"/>
    <dgm:cxn modelId="{C7331021-E1DC-43A2-8632-57A75C39FBCB}" type="presParOf" srcId="{28CE823D-3360-4362-95E5-D2B0C69F16F6}" destId="{659C1FED-1186-44F4-955B-DA4E9C017A3C}" srcOrd="0" destOrd="0" presId="urn:microsoft.com/office/officeart/2005/8/layout/chevron2"/>
    <dgm:cxn modelId="{8F4AB0B5-7620-4B2B-B11C-454BB4B30B56}" type="presParOf" srcId="{28CE823D-3360-4362-95E5-D2B0C69F16F6}" destId="{AD7FC43F-03A5-4406-B495-0399D8615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8B358F-0213-4941-84E8-54B68831991F}" type="doc">
      <dgm:prSet loTypeId="urn:microsoft.com/office/officeart/2005/8/layout/hierarchy3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E601FD3-91C1-4018-A23D-0D3D9CFA604F}" type="pres">
      <dgm:prSet presAssocID="{328B358F-0213-4941-84E8-54B68831991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</dgm:ptLst>
  <dgm:cxnLst>
    <dgm:cxn modelId="{E5363F2A-EAD8-4BC4-B15D-DFB7CBE19DE1}" type="presOf" srcId="{328B358F-0213-4941-84E8-54B68831991F}" destId="{DE601FD3-91C1-4018-A23D-0D3D9CFA604F}" srcOrd="0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4D3BAB3-B5C8-477C-8D30-8BD656773C4D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4E880C5-E45F-491F-AE38-E2DA7D6CEF97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System Software </a:t>
          </a:r>
          <a:endParaRPr lang="en-US" sz="2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DA740A-95AB-4D82-AAEF-EE4BB7D45349}" type="parTrans" cxnId="{1365BD4F-DA9F-45D2-8EBD-A65C0050DDB0}">
      <dgm:prSet/>
      <dgm:spPr/>
      <dgm:t>
        <a:bodyPr/>
        <a:lstStyle/>
        <a:p>
          <a:endParaRPr lang="en-US"/>
        </a:p>
      </dgm:t>
    </dgm:pt>
    <dgm:pt modelId="{AD3A05CE-1232-4843-98F6-9B46B7A6EF26}" type="sibTrans" cxnId="{1365BD4F-DA9F-45D2-8EBD-A65C0050DDB0}">
      <dgm:prSet/>
      <dgm:spPr/>
      <dgm:t>
        <a:bodyPr/>
        <a:lstStyle/>
        <a:p>
          <a:endParaRPr lang="en-US"/>
        </a:p>
      </dgm:t>
    </dgm:pt>
    <dgm:pt modelId="{339A9A0E-6247-41A2-B5AC-8953A74A4BF8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Interface between application software and system</a:t>
          </a:r>
          <a:endParaRPr lang="en-US" sz="2000" dirty="0">
            <a:solidFill>
              <a:schemeClr val="bg1"/>
            </a:solidFill>
          </a:endParaRPr>
        </a:p>
      </dgm:t>
    </dgm:pt>
    <dgm:pt modelId="{2AE68935-84B8-4C59-941C-C4440AB13E29}" type="parTrans" cxnId="{202C04CF-D5DC-4E47-9A10-BED4CD9C22A4}">
      <dgm:prSet/>
      <dgm:spPr/>
      <dgm:t>
        <a:bodyPr/>
        <a:lstStyle/>
        <a:p>
          <a:endParaRPr lang="en-US"/>
        </a:p>
      </dgm:t>
    </dgm:pt>
    <dgm:pt modelId="{DB736020-BCCE-4096-BB3D-16E948408CAA}" type="sibTrans" cxnId="{202C04CF-D5DC-4E47-9A10-BED4CD9C22A4}">
      <dgm:prSet/>
      <dgm:spPr/>
      <dgm:t>
        <a:bodyPr/>
        <a:lstStyle/>
        <a:p>
          <a:endParaRPr lang="en-US"/>
        </a:p>
      </dgm:t>
    </dgm:pt>
    <dgm:pt modelId="{24233D39-14B1-4055-9956-2C6A8DC34803}">
      <dgm:prSet phldrT="[Text]"/>
      <dgm:spPr>
        <a:solidFill>
          <a:srgbClr val="00FF00"/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Application Software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3E4265-04E6-41E4-AA92-4CF7B3833814}" type="parTrans" cxnId="{F9607E67-FBDF-4B95-8853-BF645642F1C6}">
      <dgm:prSet/>
      <dgm:spPr/>
      <dgm:t>
        <a:bodyPr/>
        <a:lstStyle/>
        <a:p>
          <a:endParaRPr lang="en-US"/>
        </a:p>
      </dgm:t>
    </dgm:pt>
    <dgm:pt modelId="{7AC10350-8D92-4E98-B270-BB1B15DC520B}" type="sibTrans" cxnId="{F9607E67-FBDF-4B95-8853-BF645642F1C6}">
      <dgm:prSet/>
      <dgm:spPr/>
      <dgm:t>
        <a:bodyPr/>
        <a:lstStyle/>
        <a:p>
          <a:endParaRPr lang="en-US"/>
        </a:p>
      </dgm:t>
    </dgm:pt>
    <dgm:pt modelId="{A02E4B2C-0B4C-4777-B420-15974686AC0B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Interface between system software and user</a:t>
          </a:r>
          <a:endParaRPr lang="en-US" sz="2000" dirty="0">
            <a:solidFill>
              <a:schemeClr val="bg1"/>
            </a:solidFill>
          </a:endParaRPr>
        </a:p>
      </dgm:t>
    </dgm:pt>
    <dgm:pt modelId="{C10ED259-582F-479E-8E4E-C6E821A853F4}" type="parTrans" cxnId="{6686C0F9-4760-4C35-801B-CBF5A0D7769C}">
      <dgm:prSet/>
      <dgm:spPr/>
      <dgm:t>
        <a:bodyPr/>
        <a:lstStyle/>
        <a:p>
          <a:endParaRPr lang="en-US"/>
        </a:p>
      </dgm:t>
    </dgm:pt>
    <dgm:pt modelId="{4539CF74-BBF4-4114-A401-FD990B10BFEF}" type="sibTrans" cxnId="{6686C0F9-4760-4C35-801B-CBF5A0D7769C}">
      <dgm:prSet/>
      <dgm:spPr/>
      <dgm:t>
        <a:bodyPr/>
        <a:lstStyle/>
        <a:p>
          <a:endParaRPr lang="en-US"/>
        </a:p>
      </dgm:t>
    </dgm:pt>
    <dgm:pt modelId="{841444F8-3A5A-45EB-8232-EA8B6F68509C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System Software is written in a low-level language, i.e. assembly language.</a:t>
          </a:r>
          <a:endParaRPr lang="en-US" sz="2000" dirty="0">
            <a:solidFill>
              <a:schemeClr val="bg1"/>
            </a:solidFill>
          </a:endParaRPr>
        </a:p>
      </dgm:t>
    </dgm:pt>
    <dgm:pt modelId="{D13DF866-0280-4ABC-AD7D-E19A6964202D}" type="parTrans" cxnId="{CF73BFBC-2DB8-42CE-9A0C-49AD8F6E9D46}">
      <dgm:prSet/>
      <dgm:spPr/>
      <dgm:t>
        <a:bodyPr/>
        <a:lstStyle/>
        <a:p>
          <a:endParaRPr lang="en-US"/>
        </a:p>
      </dgm:t>
    </dgm:pt>
    <dgm:pt modelId="{4739C88D-F114-444F-ADD1-B3618C01149E}" type="sibTrans" cxnId="{CF73BFBC-2DB8-42CE-9A0C-49AD8F6E9D46}">
      <dgm:prSet/>
      <dgm:spPr/>
      <dgm:t>
        <a:bodyPr/>
        <a:lstStyle/>
        <a:p>
          <a:endParaRPr lang="en-US"/>
        </a:p>
      </dgm:t>
    </dgm:pt>
    <dgm:pt modelId="{DE2633E5-58B4-45E7-9C66-4CF44B6635B7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Application Software is written in a high-level language like Java, C++, .NET, VB, etc.</a:t>
          </a:r>
          <a:endParaRPr lang="en-US" sz="2000" dirty="0">
            <a:solidFill>
              <a:schemeClr val="bg1"/>
            </a:solidFill>
          </a:endParaRPr>
        </a:p>
      </dgm:t>
    </dgm:pt>
    <dgm:pt modelId="{083DAE4D-3C5E-4A5A-AFD7-1C91F767A6F0}" type="parTrans" cxnId="{549FEE8D-5240-4B5B-BC93-814198280D59}">
      <dgm:prSet/>
      <dgm:spPr/>
      <dgm:t>
        <a:bodyPr/>
        <a:lstStyle/>
        <a:p>
          <a:endParaRPr lang="en-US"/>
        </a:p>
      </dgm:t>
    </dgm:pt>
    <dgm:pt modelId="{9140F4E6-4969-4286-B52A-165B84F713AD}" type="sibTrans" cxnId="{549FEE8D-5240-4B5B-BC93-814198280D59}">
      <dgm:prSet/>
      <dgm:spPr/>
      <dgm:t>
        <a:bodyPr/>
        <a:lstStyle/>
        <a:p>
          <a:endParaRPr lang="en-US"/>
        </a:p>
      </dgm:t>
    </dgm:pt>
    <dgm:pt modelId="{D36E5AF3-22E1-4F74-A7B5-4DB34F13749A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System Software starts running when the system is turned on, and runs till the system is shut down.</a:t>
          </a:r>
          <a:endParaRPr lang="en-US" sz="2000" dirty="0">
            <a:solidFill>
              <a:schemeClr val="bg1"/>
            </a:solidFill>
          </a:endParaRPr>
        </a:p>
      </dgm:t>
    </dgm:pt>
    <dgm:pt modelId="{DE0FEB77-1958-42EE-97F0-FBBA38F7F033}" type="parTrans" cxnId="{D6314A39-A6F6-4B99-8A92-2B34F0DAAC6E}">
      <dgm:prSet/>
      <dgm:spPr/>
      <dgm:t>
        <a:bodyPr/>
        <a:lstStyle/>
        <a:p>
          <a:endParaRPr lang="en-US"/>
        </a:p>
      </dgm:t>
    </dgm:pt>
    <dgm:pt modelId="{628E8CEF-DA6A-4203-AA3B-D062E479107D}" type="sibTrans" cxnId="{D6314A39-A6F6-4B99-8A92-2B34F0DAAC6E}">
      <dgm:prSet/>
      <dgm:spPr/>
      <dgm:t>
        <a:bodyPr/>
        <a:lstStyle/>
        <a:p>
          <a:endParaRPr lang="en-US"/>
        </a:p>
      </dgm:t>
    </dgm:pt>
    <dgm:pt modelId="{87AB062D-3027-41DF-A6FA-8130A63E7FAD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Application Software runs as and when the user requests.</a:t>
          </a:r>
          <a:endParaRPr lang="en-US" sz="2000" dirty="0">
            <a:solidFill>
              <a:schemeClr val="bg1"/>
            </a:solidFill>
          </a:endParaRPr>
        </a:p>
      </dgm:t>
    </dgm:pt>
    <dgm:pt modelId="{CCCA1F46-C5B5-43E0-AA93-85EC40795624}" type="parTrans" cxnId="{6F73EDE6-8D1B-43A8-97BC-EA7AB548E0C0}">
      <dgm:prSet/>
      <dgm:spPr/>
      <dgm:t>
        <a:bodyPr/>
        <a:lstStyle/>
        <a:p>
          <a:endParaRPr lang="en-US"/>
        </a:p>
      </dgm:t>
    </dgm:pt>
    <dgm:pt modelId="{58D7BCEB-F11C-44E7-B2CC-5F77C05AB578}" type="sibTrans" cxnId="{6F73EDE6-8D1B-43A8-97BC-EA7AB548E0C0}">
      <dgm:prSet/>
      <dgm:spPr/>
      <dgm:t>
        <a:bodyPr/>
        <a:lstStyle/>
        <a:p>
          <a:endParaRPr lang="en-US"/>
        </a:p>
      </dgm:t>
    </dgm:pt>
    <dgm:pt modelId="{B797E1E5-6382-417F-B92D-234F3F77CF6E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System Software manages system resources and provides a platform for application software to run.</a:t>
          </a:r>
          <a:endParaRPr lang="en-US" sz="2000" dirty="0">
            <a:solidFill>
              <a:schemeClr val="bg1"/>
            </a:solidFill>
          </a:endParaRPr>
        </a:p>
      </dgm:t>
    </dgm:pt>
    <dgm:pt modelId="{450AC4C0-3B08-40B0-8A3E-591799400E7C}" type="parTrans" cxnId="{99753BB5-B85D-4AE1-BB2A-DDAD951F1D37}">
      <dgm:prSet/>
      <dgm:spPr/>
      <dgm:t>
        <a:bodyPr/>
        <a:lstStyle/>
        <a:p>
          <a:endParaRPr lang="en-US"/>
        </a:p>
      </dgm:t>
    </dgm:pt>
    <dgm:pt modelId="{F5B35F1D-6021-4BFF-859B-1F89D3071795}" type="sibTrans" cxnId="{99753BB5-B85D-4AE1-BB2A-DDAD951F1D37}">
      <dgm:prSet/>
      <dgm:spPr/>
      <dgm:t>
        <a:bodyPr/>
        <a:lstStyle/>
        <a:p>
          <a:endParaRPr lang="en-US"/>
        </a:p>
      </dgm:t>
    </dgm:pt>
    <dgm:pt modelId="{814E5AF6-05FE-4024-9540-1A5D4B804C52}">
      <dgm:prSet phldrT="[Text]" custT="1"/>
      <dgm:spPr/>
      <dgm:t>
        <a:bodyPr/>
        <a:lstStyle/>
        <a:p>
          <a:r>
            <a:rPr lang="en-IN" sz="2000" dirty="0" smtClean="0">
              <a:solidFill>
                <a:schemeClr val="bg1"/>
              </a:solidFill>
            </a:rPr>
            <a:t>Application Software, when run, perform specific tasks, they are designed for.</a:t>
          </a:r>
          <a:endParaRPr lang="en-US" sz="2000" dirty="0">
            <a:solidFill>
              <a:schemeClr val="bg1"/>
            </a:solidFill>
          </a:endParaRPr>
        </a:p>
      </dgm:t>
    </dgm:pt>
    <dgm:pt modelId="{86038A65-DC0F-46F8-B48D-58841472674E}" type="parTrans" cxnId="{F4CEF049-7C5F-4E58-9D9E-6E80FEAC4B51}">
      <dgm:prSet/>
      <dgm:spPr/>
      <dgm:t>
        <a:bodyPr/>
        <a:lstStyle/>
        <a:p>
          <a:endParaRPr lang="en-US"/>
        </a:p>
      </dgm:t>
    </dgm:pt>
    <dgm:pt modelId="{86A2F86E-F468-4A68-AF92-09AF5F8F40EA}" type="sibTrans" cxnId="{F4CEF049-7C5F-4E58-9D9E-6E80FEAC4B51}">
      <dgm:prSet/>
      <dgm:spPr/>
      <dgm:t>
        <a:bodyPr/>
        <a:lstStyle/>
        <a:p>
          <a:endParaRPr lang="en-US"/>
        </a:p>
      </dgm:t>
    </dgm:pt>
    <dgm:pt modelId="{ECC1CE5D-CB39-4848-822D-6C2C65E7948D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7B2F0C48-F18B-4DBC-B1CE-5053C55CBBB4}" type="sibTrans" cxnId="{80520950-91CD-415C-8EBA-62B79576724E}">
      <dgm:prSet/>
      <dgm:spPr/>
      <dgm:t>
        <a:bodyPr/>
        <a:lstStyle/>
        <a:p>
          <a:endParaRPr lang="en-US"/>
        </a:p>
      </dgm:t>
    </dgm:pt>
    <dgm:pt modelId="{5E7AD3ED-D118-4725-BDFA-0BE881A5D6C8}" type="parTrans" cxnId="{80520950-91CD-415C-8EBA-62B79576724E}">
      <dgm:prSet/>
      <dgm:spPr/>
      <dgm:t>
        <a:bodyPr/>
        <a:lstStyle/>
        <a:p>
          <a:endParaRPr lang="en-US"/>
        </a:p>
      </dgm:t>
    </dgm:pt>
    <dgm:pt modelId="{8A8959BE-E225-4409-AD5A-D0C92B9C362A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1CF3B84A-E1F4-49DA-9168-57EB6E06A477}" type="parTrans" cxnId="{24BA7602-DA0E-473E-BEC5-1AA59BA855A5}">
      <dgm:prSet/>
      <dgm:spPr/>
      <dgm:t>
        <a:bodyPr/>
        <a:lstStyle/>
        <a:p>
          <a:endParaRPr lang="en-US"/>
        </a:p>
      </dgm:t>
    </dgm:pt>
    <dgm:pt modelId="{E83CD7C2-7B2A-44BF-8EF1-1B353E9373AC}" type="sibTrans" cxnId="{24BA7602-DA0E-473E-BEC5-1AA59BA855A5}">
      <dgm:prSet/>
      <dgm:spPr/>
      <dgm:t>
        <a:bodyPr/>
        <a:lstStyle/>
        <a:p>
          <a:endParaRPr lang="en-US"/>
        </a:p>
      </dgm:t>
    </dgm:pt>
    <dgm:pt modelId="{5C2B4E96-35F2-42D1-8F36-9124BDC98852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298F1BA2-6F56-45EE-972F-17EDFB86AECA}" type="parTrans" cxnId="{F0433EFB-2EBA-4BB7-88F6-4B64C5F228FD}">
      <dgm:prSet/>
      <dgm:spPr/>
      <dgm:t>
        <a:bodyPr/>
        <a:lstStyle/>
        <a:p>
          <a:endParaRPr lang="en-US"/>
        </a:p>
      </dgm:t>
    </dgm:pt>
    <dgm:pt modelId="{ED9682FC-5436-4F55-9825-AC6775B808B3}" type="sibTrans" cxnId="{F0433EFB-2EBA-4BB7-88F6-4B64C5F228FD}">
      <dgm:prSet/>
      <dgm:spPr/>
      <dgm:t>
        <a:bodyPr/>
        <a:lstStyle/>
        <a:p>
          <a:endParaRPr lang="en-US"/>
        </a:p>
      </dgm:t>
    </dgm:pt>
    <dgm:pt modelId="{4FBA0009-117D-4F76-934F-779B2325A4D4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448E6EB1-69C7-479A-BD0B-494259EE3A58}" type="parTrans" cxnId="{8BABC07E-B42E-42C5-91C5-A440CDF46D3B}">
      <dgm:prSet/>
      <dgm:spPr/>
      <dgm:t>
        <a:bodyPr/>
        <a:lstStyle/>
        <a:p>
          <a:endParaRPr lang="en-US"/>
        </a:p>
      </dgm:t>
    </dgm:pt>
    <dgm:pt modelId="{FC48972F-50F9-4C37-9758-C34FEC23C55F}" type="sibTrans" cxnId="{8BABC07E-B42E-42C5-91C5-A440CDF46D3B}">
      <dgm:prSet/>
      <dgm:spPr/>
      <dgm:t>
        <a:bodyPr/>
        <a:lstStyle/>
        <a:p>
          <a:endParaRPr lang="en-US"/>
        </a:p>
      </dgm:t>
    </dgm:pt>
    <dgm:pt modelId="{E7BA2B1B-F237-479C-ABF9-9982296C0FAB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7A391A01-17EB-4F3F-88B7-D8214F1D8878}" type="parTrans" cxnId="{49AC4DDE-78B1-4244-B19B-B9A49DB36975}">
      <dgm:prSet/>
      <dgm:spPr/>
      <dgm:t>
        <a:bodyPr/>
        <a:lstStyle/>
        <a:p>
          <a:endParaRPr lang="en-US"/>
        </a:p>
      </dgm:t>
    </dgm:pt>
    <dgm:pt modelId="{EBF05760-5EC5-45D1-9AAC-61141240A1DF}" type="sibTrans" cxnId="{49AC4DDE-78B1-4244-B19B-B9A49DB36975}">
      <dgm:prSet/>
      <dgm:spPr/>
      <dgm:t>
        <a:bodyPr/>
        <a:lstStyle/>
        <a:p>
          <a:endParaRPr lang="en-US"/>
        </a:p>
      </dgm:t>
    </dgm:pt>
    <dgm:pt modelId="{03B60CB8-B843-4D44-AF91-DBC3E36CD227}">
      <dgm:prSet phldrT="[Text]" custT="1"/>
      <dgm:spPr/>
      <dgm:t>
        <a:bodyPr/>
        <a:lstStyle/>
        <a:p>
          <a:endParaRPr lang="en-US" sz="2000" dirty="0">
            <a:solidFill>
              <a:schemeClr val="bg1"/>
            </a:solidFill>
          </a:endParaRPr>
        </a:p>
      </dgm:t>
    </dgm:pt>
    <dgm:pt modelId="{039B9D4C-69B8-47D9-991E-EF794348C410}" type="parTrans" cxnId="{0B38C097-A20D-4023-B41D-C4CEC6DC8CDB}">
      <dgm:prSet/>
      <dgm:spPr/>
      <dgm:t>
        <a:bodyPr/>
        <a:lstStyle/>
        <a:p>
          <a:endParaRPr lang="en-US"/>
        </a:p>
      </dgm:t>
    </dgm:pt>
    <dgm:pt modelId="{DBF00F57-1EBF-43D8-812D-D796EABAEEC5}" type="sibTrans" cxnId="{0B38C097-A20D-4023-B41D-C4CEC6DC8CDB}">
      <dgm:prSet/>
      <dgm:spPr/>
      <dgm:t>
        <a:bodyPr/>
        <a:lstStyle/>
        <a:p>
          <a:endParaRPr lang="en-US"/>
        </a:p>
      </dgm:t>
    </dgm:pt>
    <dgm:pt modelId="{9810B2C5-59E3-4ADF-AA3F-3FBD8500749D}" type="pres">
      <dgm:prSet presAssocID="{94D3BAB3-B5C8-477C-8D30-8BD656773C4D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</dgm:pt>
    <dgm:pt modelId="{02243789-F723-436F-BA60-506AFDB203A2}" type="pres">
      <dgm:prSet presAssocID="{94D3BAB3-B5C8-477C-8D30-8BD656773C4D}" presName="Background" presStyleLbl="node1" presStyleIdx="0" presStyleCnt="1" custScaleX="104314" custScaleY="115175"/>
      <dgm:spPr>
        <a:solidFill>
          <a:schemeClr val="tx2"/>
        </a:solidFill>
      </dgm:spPr>
    </dgm:pt>
    <dgm:pt modelId="{80132C55-5F62-4410-A9B8-DD2246D007CB}" type="pres">
      <dgm:prSet presAssocID="{94D3BAB3-B5C8-477C-8D30-8BD656773C4D}" presName="Divider" presStyleLbl="callout" presStyleIdx="0" presStyleCnt="1"/>
      <dgm:spPr/>
    </dgm:pt>
    <dgm:pt modelId="{C3135B8A-7DA1-4092-B4AC-4724B229D3E5}" type="pres">
      <dgm:prSet presAssocID="{94D3BAB3-B5C8-477C-8D30-8BD656773C4D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FD2FBF-CA70-4EB7-AF64-B6A3429F93B2}" type="pres">
      <dgm:prSet presAssocID="{94D3BAB3-B5C8-477C-8D30-8BD656773C4D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F8183B-D139-490B-8A8F-F67AAB84B7AD}" type="pres">
      <dgm:prSet presAssocID="{94D3BAB3-B5C8-477C-8D30-8BD656773C4D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DFE1A84B-2E18-4A5E-8588-42B01D19B1DD}" type="pres">
      <dgm:prSet presAssocID="{94D3BAB3-B5C8-477C-8D30-8BD656773C4D}" presName="ParentShape1" presStyleLbl="alignImgPlace1" presStyleIdx="0" presStyleCnt="2" custLinFactNeighborX="-15897">
        <dgm:presLayoutVars/>
      </dgm:prSet>
      <dgm:spPr/>
      <dgm:t>
        <a:bodyPr/>
        <a:lstStyle/>
        <a:p>
          <a:endParaRPr lang="en-US"/>
        </a:p>
      </dgm:t>
    </dgm:pt>
    <dgm:pt modelId="{376342E2-FA04-4BCA-BD2A-B25FC2B45556}" type="pres">
      <dgm:prSet presAssocID="{94D3BAB3-B5C8-477C-8D30-8BD656773C4D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03458C81-7342-4C06-952B-3CB73743E168}" type="pres">
      <dgm:prSet presAssocID="{94D3BAB3-B5C8-477C-8D30-8BD656773C4D}" presName="ParentShape2" presStyleLbl="alignImgPlace1" presStyleIdx="1" presStyleCnt="2" custLinFactNeighborX="16076" custLinFactNeighborY="0">
        <dgm:presLayoutVars/>
      </dgm:prSet>
      <dgm:spPr/>
      <dgm:t>
        <a:bodyPr/>
        <a:lstStyle/>
        <a:p>
          <a:endParaRPr lang="en-US"/>
        </a:p>
      </dgm:t>
    </dgm:pt>
  </dgm:ptLst>
  <dgm:cxnLst>
    <dgm:cxn modelId="{6D634931-9BFA-4979-8BBD-00E132F3119E}" type="presOf" srcId="{8A8959BE-E225-4409-AD5A-D0C92B9C362A}" destId="{CAFD2FBF-CA70-4EB7-AF64-B6A3429F93B2}" srcOrd="0" destOrd="3" presId="urn:microsoft.com/office/officeart/2009/3/layout/OpposingIdeas"/>
    <dgm:cxn modelId="{0A96B23D-5D92-4AEF-9B39-FEF88ED5F1D1}" type="presOf" srcId="{DE2633E5-58B4-45E7-9C66-4CF44B6635B7}" destId="{CAFD2FBF-CA70-4EB7-AF64-B6A3429F93B2}" srcOrd="0" destOrd="2" presId="urn:microsoft.com/office/officeart/2009/3/layout/OpposingIdeas"/>
    <dgm:cxn modelId="{99753BB5-B85D-4AE1-BB2A-DDAD951F1D37}" srcId="{64E880C5-E45F-491F-AE38-E2DA7D6CEF97}" destId="{B797E1E5-6382-417F-B92D-234F3F77CF6E}" srcOrd="6" destOrd="0" parTransId="{450AC4C0-3B08-40B0-8A3E-591799400E7C}" sibTransId="{F5B35F1D-6021-4BFF-859B-1F89D3071795}"/>
    <dgm:cxn modelId="{F9607E67-FBDF-4B95-8853-BF645642F1C6}" srcId="{94D3BAB3-B5C8-477C-8D30-8BD656773C4D}" destId="{24233D39-14B1-4055-9956-2C6A8DC34803}" srcOrd="1" destOrd="0" parTransId="{323E4265-04E6-41E4-AA92-4CF7B3833814}" sibTransId="{7AC10350-8D92-4E98-B270-BB1B15DC520B}"/>
    <dgm:cxn modelId="{DA484DF7-05C7-4F1F-B548-E5308CAB6B48}" type="presOf" srcId="{03B60CB8-B843-4D44-AF91-DBC3E36CD227}" destId="{C3135B8A-7DA1-4092-B4AC-4724B229D3E5}" srcOrd="0" destOrd="5" presId="urn:microsoft.com/office/officeart/2009/3/layout/OpposingIdeas"/>
    <dgm:cxn modelId="{CF73BFBC-2DB8-42CE-9A0C-49AD8F6E9D46}" srcId="{64E880C5-E45F-491F-AE38-E2DA7D6CEF97}" destId="{841444F8-3A5A-45EB-8232-EA8B6F68509C}" srcOrd="2" destOrd="0" parTransId="{D13DF866-0280-4ABC-AD7D-E19A6964202D}" sibTransId="{4739C88D-F114-444F-ADD1-B3618C01149E}"/>
    <dgm:cxn modelId="{6F73EDE6-8D1B-43A8-97BC-EA7AB548E0C0}" srcId="{24233D39-14B1-4055-9956-2C6A8DC34803}" destId="{87AB062D-3027-41DF-A6FA-8130A63E7FAD}" srcOrd="4" destOrd="0" parTransId="{CCCA1F46-C5B5-43E0-AA93-85EC40795624}" sibTransId="{58D7BCEB-F11C-44E7-B2CC-5F77C05AB578}"/>
    <dgm:cxn modelId="{202C04CF-D5DC-4E47-9A10-BED4CD9C22A4}" srcId="{64E880C5-E45F-491F-AE38-E2DA7D6CEF97}" destId="{339A9A0E-6247-41A2-B5AC-8953A74A4BF8}" srcOrd="0" destOrd="0" parTransId="{2AE68935-84B8-4C59-941C-C4440AB13E29}" sibTransId="{DB736020-BCCE-4096-BB3D-16E948408CAA}"/>
    <dgm:cxn modelId="{1365BD4F-DA9F-45D2-8EBD-A65C0050DDB0}" srcId="{94D3BAB3-B5C8-477C-8D30-8BD656773C4D}" destId="{64E880C5-E45F-491F-AE38-E2DA7D6CEF97}" srcOrd="0" destOrd="0" parTransId="{C8DA740A-95AB-4D82-AAEF-EE4BB7D45349}" sibTransId="{AD3A05CE-1232-4843-98F6-9B46B7A6EF26}"/>
    <dgm:cxn modelId="{6C258811-AED9-4537-A428-F71C009B280F}" type="presOf" srcId="{A02E4B2C-0B4C-4777-B420-15974686AC0B}" destId="{CAFD2FBF-CA70-4EB7-AF64-B6A3429F93B2}" srcOrd="0" destOrd="0" presId="urn:microsoft.com/office/officeart/2009/3/layout/OpposingIdeas"/>
    <dgm:cxn modelId="{B95250EF-BF9B-4F78-A84A-2C572BDE34D7}" type="presOf" srcId="{4FBA0009-117D-4F76-934F-779B2325A4D4}" destId="{C3135B8A-7DA1-4092-B4AC-4724B229D3E5}" srcOrd="0" destOrd="1" presId="urn:microsoft.com/office/officeart/2009/3/layout/OpposingIdeas"/>
    <dgm:cxn modelId="{F4CEF049-7C5F-4E58-9D9E-6E80FEAC4B51}" srcId="{24233D39-14B1-4055-9956-2C6A8DC34803}" destId="{814E5AF6-05FE-4024-9540-1A5D4B804C52}" srcOrd="6" destOrd="0" parTransId="{86038A65-DC0F-46F8-B48D-58841472674E}" sibTransId="{86A2F86E-F468-4A68-AF92-09AF5F8F40EA}"/>
    <dgm:cxn modelId="{5C57ECBE-5FBA-4BEC-B0C0-20D81FADF403}" type="presOf" srcId="{64E880C5-E45F-491F-AE38-E2DA7D6CEF97}" destId="{DFE1A84B-2E18-4A5E-8588-42B01D19B1DD}" srcOrd="1" destOrd="0" presId="urn:microsoft.com/office/officeart/2009/3/layout/OpposingIdeas"/>
    <dgm:cxn modelId="{C2857F1F-B607-42F6-9D1F-1F4A4CFE6A0E}" type="presOf" srcId="{24233D39-14B1-4055-9956-2C6A8DC34803}" destId="{03458C81-7342-4C06-952B-3CB73743E168}" srcOrd="1" destOrd="0" presId="urn:microsoft.com/office/officeart/2009/3/layout/OpposingIdeas"/>
    <dgm:cxn modelId="{549FEE8D-5240-4B5B-BC93-814198280D59}" srcId="{24233D39-14B1-4055-9956-2C6A8DC34803}" destId="{DE2633E5-58B4-45E7-9C66-4CF44B6635B7}" srcOrd="2" destOrd="0" parTransId="{083DAE4D-3C5E-4A5A-AFD7-1C91F767A6F0}" sibTransId="{9140F4E6-4969-4286-B52A-165B84F713AD}"/>
    <dgm:cxn modelId="{C08812D4-9086-4DAC-9110-0D712E84512C}" type="presOf" srcId="{B797E1E5-6382-417F-B92D-234F3F77CF6E}" destId="{C3135B8A-7DA1-4092-B4AC-4724B229D3E5}" srcOrd="0" destOrd="6" presId="urn:microsoft.com/office/officeart/2009/3/layout/OpposingIdeas"/>
    <dgm:cxn modelId="{D6314A39-A6F6-4B99-8A92-2B34F0DAAC6E}" srcId="{64E880C5-E45F-491F-AE38-E2DA7D6CEF97}" destId="{D36E5AF3-22E1-4F74-A7B5-4DB34F13749A}" srcOrd="4" destOrd="0" parTransId="{DE0FEB77-1958-42EE-97F0-FBBA38F7F033}" sibTransId="{628E8CEF-DA6A-4203-AA3B-D062E479107D}"/>
    <dgm:cxn modelId="{80520950-91CD-415C-8EBA-62B79576724E}" srcId="{24233D39-14B1-4055-9956-2C6A8DC34803}" destId="{ECC1CE5D-CB39-4848-822D-6C2C65E7948D}" srcOrd="1" destOrd="0" parTransId="{5E7AD3ED-D118-4725-BDFA-0BE881A5D6C8}" sibTransId="{7B2F0C48-F18B-4DBC-B1CE-5053C55CBBB4}"/>
    <dgm:cxn modelId="{B28F79CD-60FF-40CA-9C2F-1C6A0BF0EFF2}" type="presOf" srcId="{24233D39-14B1-4055-9956-2C6A8DC34803}" destId="{376342E2-FA04-4BCA-BD2A-B25FC2B45556}" srcOrd="0" destOrd="0" presId="urn:microsoft.com/office/officeart/2009/3/layout/OpposingIdeas"/>
    <dgm:cxn modelId="{E00F54DF-80F4-45F3-98CD-5D2B41BFD590}" type="presOf" srcId="{64E880C5-E45F-491F-AE38-E2DA7D6CEF97}" destId="{DDF8183B-D139-490B-8A8F-F67AAB84B7AD}" srcOrd="0" destOrd="0" presId="urn:microsoft.com/office/officeart/2009/3/layout/OpposingIdeas"/>
    <dgm:cxn modelId="{49AC4DDE-78B1-4244-B19B-B9A49DB36975}" srcId="{64E880C5-E45F-491F-AE38-E2DA7D6CEF97}" destId="{E7BA2B1B-F237-479C-ABF9-9982296C0FAB}" srcOrd="3" destOrd="0" parTransId="{7A391A01-17EB-4F3F-88B7-D8214F1D8878}" sibTransId="{EBF05760-5EC5-45D1-9AAC-61141240A1DF}"/>
    <dgm:cxn modelId="{0EE309E2-5F48-4FB9-A216-2063DD8ABCF8}" type="presOf" srcId="{339A9A0E-6247-41A2-B5AC-8953A74A4BF8}" destId="{C3135B8A-7DA1-4092-B4AC-4724B229D3E5}" srcOrd="0" destOrd="0" presId="urn:microsoft.com/office/officeart/2009/3/layout/OpposingIdeas"/>
    <dgm:cxn modelId="{9A822A45-AF44-442D-9DCC-0578DF8094C0}" type="presOf" srcId="{814E5AF6-05FE-4024-9540-1A5D4B804C52}" destId="{CAFD2FBF-CA70-4EB7-AF64-B6A3429F93B2}" srcOrd="0" destOrd="6" presId="urn:microsoft.com/office/officeart/2009/3/layout/OpposingIdeas"/>
    <dgm:cxn modelId="{24BA7602-DA0E-473E-BEC5-1AA59BA855A5}" srcId="{24233D39-14B1-4055-9956-2C6A8DC34803}" destId="{8A8959BE-E225-4409-AD5A-D0C92B9C362A}" srcOrd="3" destOrd="0" parTransId="{1CF3B84A-E1F4-49DA-9168-57EB6E06A477}" sibTransId="{E83CD7C2-7B2A-44BF-8EF1-1B353E9373AC}"/>
    <dgm:cxn modelId="{0B38C097-A20D-4023-B41D-C4CEC6DC8CDB}" srcId="{64E880C5-E45F-491F-AE38-E2DA7D6CEF97}" destId="{03B60CB8-B843-4D44-AF91-DBC3E36CD227}" srcOrd="5" destOrd="0" parTransId="{039B9D4C-69B8-47D9-991E-EF794348C410}" sibTransId="{DBF00F57-1EBF-43D8-812D-D796EABAEEC5}"/>
    <dgm:cxn modelId="{3603D5FB-2C49-4B0E-A2E5-790915081D5F}" type="presOf" srcId="{94D3BAB3-B5C8-477C-8D30-8BD656773C4D}" destId="{9810B2C5-59E3-4ADF-AA3F-3FBD8500749D}" srcOrd="0" destOrd="0" presId="urn:microsoft.com/office/officeart/2009/3/layout/OpposingIdeas"/>
    <dgm:cxn modelId="{6686C0F9-4760-4C35-801B-CBF5A0D7769C}" srcId="{24233D39-14B1-4055-9956-2C6A8DC34803}" destId="{A02E4B2C-0B4C-4777-B420-15974686AC0B}" srcOrd="0" destOrd="0" parTransId="{C10ED259-582F-479E-8E4E-C6E821A853F4}" sibTransId="{4539CF74-BBF4-4114-A401-FD990B10BFEF}"/>
    <dgm:cxn modelId="{5465B5A4-E62E-4C4B-A9B8-52E5870CEB12}" type="presOf" srcId="{D36E5AF3-22E1-4F74-A7B5-4DB34F13749A}" destId="{C3135B8A-7DA1-4092-B4AC-4724B229D3E5}" srcOrd="0" destOrd="4" presId="urn:microsoft.com/office/officeart/2009/3/layout/OpposingIdeas"/>
    <dgm:cxn modelId="{8BABC07E-B42E-42C5-91C5-A440CDF46D3B}" srcId="{64E880C5-E45F-491F-AE38-E2DA7D6CEF97}" destId="{4FBA0009-117D-4F76-934F-779B2325A4D4}" srcOrd="1" destOrd="0" parTransId="{448E6EB1-69C7-479A-BD0B-494259EE3A58}" sibTransId="{FC48972F-50F9-4C37-9758-C34FEC23C55F}"/>
    <dgm:cxn modelId="{A6EADB33-3945-4F26-861B-3A82789ACF9E}" type="presOf" srcId="{841444F8-3A5A-45EB-8232-EA8B6F68509C}" destId="{C3135B8A-7DA1-4092-B4AC-4724B229D3E5}" srcOrd="0" destOrd="2" presId="urn:microsoft.com/office/officeart/2009/3/layout/OpposingIdeas"/>
    <dgm:cxn modelId="{74CF5B58-4718-4D30-8201-2AD651AF6395}" type="presOf" srcId="{5C2B4E96-35F2-42D1-8F36-9124BDC98852}" destId="{CAFD2FBF-CA70-4EB7-AF64-B6A3429F93B2}" srcOrd="0" destOrd="5" presId="urn:microsoft.com/office/officeart/2009/3/layout/OpposingIdeas"/>
    <dgm:cxn modelId="{FBA1AB68-34CC-4348-831B-D23D002A39A9}" type="presOf" srcId="{87AB062D-3027-41DF-A6FA-8130A63E7FAD}" destId="{CAFD2FBF-CA70-4EB7-AF64-B6A3429F93B2}" srcOrd="0" destOrd="4" presId="urn:microsoft.com/office/officeart/2009/3/layout/OpposingIdeas"/>
    <dgm:cxn modelId="{D7B6E468-1E5A-4BE7-B9A0-5822039946A6}" type="presOf" srcId="{ECC1CE5D-CB39-4848-822D-6C2C65E7948D}" destId="{CAFD2FBF-CA70-4EB7-AF64-B6A3429F93B2}" srcOrd="0" destOrd="1" presId="urn:microsoft.com/office/officeart/2009/3/layout/OpposingIdeas"/>
    <dgm:cxn modelId="{BC903670-2EA5-4C26-9E4E-3FA485840324}" type="presOf" srcId="{E7BA2B1B-F237-479C-ABF9-9982296C0FAB}" destId="{C3135B8A-7DA1-4092-B4AC-4724B229D3E5}" srcOrd="0" destOrd="3" presId="urn:microsoft.com/office/officeart/2009/3/layout/OpposingIdeas"/>
    <dgm:cxn modelId="{F0433EFB-2EBA-4BB7-88F6-4B64C5F228FD}" srcId="{24233D39-14B1-4055-9956-2C6A8DC34803}" destId="{5C2B4E96-35F2-42D1-8F36-9124BDC98852}" srcOrd="5" destOrd="0" parTransId="{298F1BA2-6F56-45EE-972F-17EDFB86AECA}" sibTransId="{ED9682FC-5436-4F55-9825-AC6775B808B3}"/>
    <dgm:cxn modelId="{76297226-ED1F-43F1-AACB-1E12CB5229D1}" type="presParOf" srcId="{9810B2C5-59E3-4ADF-AA3F-3FBD8500749D}" destId="{02243789-F723-436F-BA60-506AFDB203A2}" srcOrd="0" destOrd="0" presId="urn:microsoft.com/office/officeart/2009/3/layout/OpposingIdeas"/>
    <dgm:cxn modelId="{0B19721B-44C4-443E-8FE9-B3CF6BEF01CC}" type="presParOf" srcId="{9810B2C5-59E3-4ADF-AA3F-3FBD8500749D}" destId="{80132C55-5F62-4410-A9B8-DD2246D007CB}" srcOrd="1" destOrd="0" presId="urn:microsoft.com/office/officeart/2009/3/layout/OpposingIdeas"/>
    <dgm:cxn modelId="{D9FF7AF6-1318-4564-8F8A-67A4F484FE07}" type="presParOf" srcId="{9810B2C5-59E3-4ADF-AA3F-3FBD8500749D}" destId="{C3135B8A-7DA1-4092-B4AC-4724B229D3E5}" srcOrd="2" destOrd="0" presId="urn:microsoft.com/office/officeart/2009/3/layout/OpposingIdeas"/>
    <dgm:cxn modelId="{DDEA351A-5DBC-4B8A-A7DD-B5E124F29668}" type="presParOf" srcId="{9810B2C5-59E3-4ADF-AA3F-3FBD8500749D}" destId="{CAFD2FBF-CA70-4EB7-AF64-B6A3429F93B2}" srcOrd="3" destOrd="0" presId="urn:microsoft.com/office/officeart/2009/3/layout/OpposingIdeas"/>
    <dgm:cxn modelId="{F17BD49E-0AD8-4D08-8138-CA7EE0341935}" type="presParOf" srcId="{9810B2C5-59E3-4ADF-AA3F-3FBD8500749D}" destId="{DDF8183B-D139-490B-8A8F-F67AAB84B7AD}" srcOrd="4" destOrd="0" presId="urn:microsoft.com/office/officeart/2009/3/layout/OpposingIdeas"/>
    <dgm:cxn modelId="{8D510A59-79B6-4D32-90DA-84A36B7FDBEB}" type="presParOf" srcId="{9810B2C5-59E3-4ADF-AA3F-3FBD8500749D}" destId="{DFE1A84B-2E18-4A5E-8588-42B01D19B1DD}" srcOrd="5" destOrd="0" presId="urn:microsoft.com/office/officeart/2009/3/layout/OpposingIdeas"/>
    <dgm:cxn modelId="{77FC35E5-4DAA-4FD4-A3AA-C50644A5F80C}" type="presParOf" srcId="{9810B2C5-59E3-4ADF-AA3F-3FBD8500749D}" destId="{376342E2-FA04-4BCA-BD2A-B25FC2B45556}" srcOrd="6" destOrd="0" presId="urn:microsoft.com/office/officeart/2009/3/layout/OpposingIdeas"/>
    <dgm:cxn modelId="{23B1315F-73E4-430E-AE75-9966DC9C0DDA}" type="presParOf" srcId="{9810B2C5-59E3-4ADF-AA3F-3FBD8500749D}" destId="{03458C81-7342-4C06-952B-3CB73743E168}" srcOrd="7" destOrd="0" presId="urn:microsoft.com/office/officeart/2009/3/layout/OpposingIdea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10E6E6-1353-4D0E-A2BD-41B43A8E767A}" type="doc">
      <dgm:prSet loTypeId="urn:microsoft.com/office/officeart/2005/8/layout/hList9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B7023BC4-E401-4D00-B871-321D7A66ADF5}">
      <dgm:prSet phldrT="[Text]"/>
      <dgm:spPr>
        <a:solidFill>
          <a:srgbClr val="F032D5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Conclusion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6C2B1B-71F7-4A1F-8487-1C77A06C2BA0}" type="parTrans" cxnId="{EED2B93F-F77F-4406-A3C9-9DEE0697CBDD}">
      <dgm:prSet/>
      <dgm:spPr/>
      <dgm:t>
        <a:bodyPr/>
        <a:lstStyle/>
        <a:p>
          <a:endParaRPr lang="en-US"/>
        </a:p>
      </dgm:t>
    </dgm:pt>
    <dgm:pt modelId="{E5B4FA98-09D8-47FC-8730-DBCB29A74DD0}" type="sibTrans" cxnId="{EED2B93F-F77F-4406-A3C9-9DEE0697CBDD}">
      <dgm:prSet/>
      <dgm:spPr/>
      <dgm:t>
        <a:bodyPr/>
        <a:lstStyle/>
        <a:p>
          <a:endParaRPr lang="en-US"/>
        </a:p>
      </dgm:t>
    </dgm:pt>
    <dgm:pt modelId="{49B838E2-E83B-4B3B-B9BF-DF7FD6C99100}">
      <dgm:prSet phldrT="[Text]" custT="1"/>
      <dgm:spPr>
        <a:solidFill>
          <a:srgbClr val="00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just"/>
          <a:r>
            <a:rPr lang="en-IN" sz="20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endless number of software types can be overwhelming for anybody, especially when one does not understand the various types of software and their uses thoroughly.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7B2C30-7DFB-4C0B-8C3A-13C9C3E89C81}" type="parTrans" cxnId="{D1AD1197-F173-46ED-9506-19440C352381}">
      <dgm:prSet/>
      <dgm:spPr/>
      <dgm:t>
        <a:bodyPr/>
        <a:lstStyle/>
        <a:p>
          <a:endParaRPr lang="en-US"/>
        </a:p>
      </dgm:t>
    </dgm:pt>
    <dgm:pt modelId="{8841178A-E176-48EA-A7A1-C58AFA3128FF}" type="sibTrans" cxnId="{D1AD1197-F173-46ED-9506-19440C352381}">
      <dgm:prSet/>
      <dgm:spPr/>
      <dgm:t>
        <a:bodyPr/>
        <a:lstStyle/>
        <a:p>
          <a:endParaRPr lang="en-US"/>
        </a:p>
      </dgm:t>
    </dgm:pt>
    <dgm:pt modelId="{0104140C-1CBD-4994-9EAD-1A0A45364983}" type="pres">
      <dgm:prSet presAssocID="{5E10E6E6-1353-4D0E-A2BD-41B43A8E767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90FEA87-B1DD-4FA8-8FCC-C531EF10F7C2}" type="pres">
      <dgm:prSet presAssocID="{B7023BC4-E401-4D00-B871-321D7A66ADF5}" presName="posSpace" presStyleCnt="0"/>
      <dgm:spPr/>
    </dgm:pt>
    <dgm:pt modelId="{49B043A5-E0C7-444A-A02E-888B8B18600A}" type="pres">
      <dgm:prSet presAssocID="{B7023BC4-E401-4D00-B871-321D7A66ADF5}" presName="vertFlow" presStyleCnt="0"/>
      <dgm:spPr/>
    </dgm:pt>
    <dgm:pt modelId="{8DD5DB1C-2902-41A5-B1F6-BB9D62042033}" type="pres">
      <dgm:prSet presAssocID="{B7023BC4-E401-4D00-B871-321D7A66ADF5}" presName="topSpace" presStyleCnt="0"/>
      <dgm:spPr/>
    </dgm:pt>
    <dgm:pt modelId="{5EF2693A-CD84-4C56-8019-B4358105C6EC}" type="pres">
      <dgm:prSet presAssocID="{B7023BC4-E401-4D00-B871-321D7A66ADF5}" presName="firstComp" presStyleCnt="0"/>
      <dgm:spPr/>
    </dgm:pt>
    <dgm:pt modelId="{6426143E-5F65-49E2-964F-3EB56CA5E489}" type="pres">
      <dgm:prSet presAssocID="{B7023BC4-E401-4D00-B871-321D7A66ADF5}" presName="firstChild" presStyleLbl="bgAccFollowNode1" presStyleIdx="0" presStyleCnt="1" custScaleX="100702" custScaleY="48778" custLinFactNeighborX="2376" custLinFactNeighborY="-17703"/>
      <dgm:spPr/>
      <dgm:t>
        <a:bodyPr/>
        <a:lstStyle/>
        <a:p>
          <a:endParaRPr lang="en-US"/>
        </a:p>
      </dgm:t>
    </dgm:pt>
    <dgm:pt modelId="{80205504-8262-4D1A-9B8F-453807714693}" type="pres">
      <dgm:prSet presAssocID="{B7023BC4-E401-4D00-B871-321D7A66ADF5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8857A4-4D07-4A09-8425-A191A94C56EA}" type="pres">
      <dgm:prSet presAssocID="{B7023BC4-E401-4D00-B871-321D7A66ADF5}" presName="negSpace" presStyleCnt="0"/>
      <dgm:spPr/>
    </dgm:pt>
    <dgm:pt modelId="{B9F2233A-7980-4357-B4C6-58B11FD2F921}" type="pres">
      <dgm:prSet presAssocID="{B7023BC4-E401-4D00-B871-321D7A66ADF5}" presName="circle" presStyleLbl="node1" presStyleIdx="0" presStyleCnt="1" custLinFactNeighborX="-2754" custLinFactNeighborY="1158"/>
      <dgm:spPr/>
      <dgm:t>
        <a:bodyPr/>
        <a:lstStyle/>
        <a:p>
          <a:endParaRPr lang="en-US"/>
        </a:p>
      </dgm:t>
    </dgm:pt>
  </dgm:ptLst>
  <dgm:cxnLst>
    <dgm:cxn modelId="{7B6B7579-77DE-46ED-89CF-6A8DBB60B12A}" type="presOf" srcId="{5E10E6E6-1353-4D0E-A2BD-41B43A8E767A}" destId="{0104140C-1CBD-4994-9EAD-1A0A45364983}" srcOrd="0" destOrd="0" presId="urn:microsoft.com/office/officeart/2005/8/layout/hList9"/>
    <dgm:cxn modelId="{3E6784D3-BE6F-4341-AF42-CE6355B6D7D4}" type="presOf" srcId="{49B838E2-E83B-4B3B-B9BF-DF7FD6C99100}" destId="{80205504-8262-4D1A-9B8F-453807714693}" srcOrd="1" destOrd="0" presId="urn:microsoft.com/office/officeart/2005/8/layout/hList9"/>
    <dgm:cxn modelId="{045D385A-9BEB-4D24-9709-68AC47743345}" type="presOf" srcId="{B7023BC4-E401-4D00-B871-321D7A66ADF5}" destId="{B9F2233A-7980-4357-B4C6-58B11FD2F921}" srcOrd="0" destOrd="0" presId="urn:microsoft.com/office/officeart/2005/8/layout/hList9"/>
    <dgm:cxn modelId="{C35C33BA-F67E-426E-B47C-2CB7B74FF379}" type="presOf" srcId="{49B838E2-E83B-4B3B-B9BF-DF7FD6C99100}" destId="{6426143E-5F65-49E2-964F-3EB56CA5E489}" srcOrd="0" destOrd="0" presId="urn:microsoft.com/office/officeart/2005/8/layout/hList9"/>
    <dgm:cxn modelId="{EED2B93F-F77F-4406-A3C9-9DEE0697CBDD}" srcId="{5E10E6E6-1353-4D0E-A2BD-41B43A8E767A}" destId="{B7023BC4-E401-4D00-B871-321D7A66ADF5}" srcOrd="0" destOrd="0" parTransId="{276C2B1B-71F7-4A1F-8487-1C77A06C2BA0}" sibTransId="{E5B4FA98-09D8-47FC-8730-DBCB29A74DD0}"/>
    <dgm:cxn modelId="{D1AD1197-F173-46ED-9506-19440C352381}" srcId="{B7023BC4-E401-4D00-B871-321D7A66ADF5}" destId="{49B838E2-E83B-4B3B-B9BF-DF7FD6C99100}" srcOrd="0" destOrd="0" parTransId="{8F7B2C30-7DFB-4C0B-8C3A-13C9C3E89C81}" sibTransId="{8841178A-E176-48EA-A7A1-C58AFA3128FF}"/>
    <dgm:cxn modelId="{2DD7BCB7-2B55-40D9-9A1D-CEBFC0580E17}" type="presParOf" srcId="{0104140C-1CBD-4994-9EAD-1A0A45364983}" destId="{D90FEA87-B1DD-4FA8-8FCC-C531EF10F7C2}" srcOrd="0" destOrd="0" presId="urn:microsoft.com/office/officeart/2005/8/layout/hList9"/>
    <dgm:cxn modelId="{57EA55F5-83B3-402D-93F9-CE1B4F11D8AE}" type="presParOf" srcId="{0104140C-1CBD-4994-9EAD-1A0A45364983}" destId="{49B043A5-E0C7-444A-A02E-888B8B18600A}" srcOrd="1" destOrd="0" presId="urn:microsoft.com/office/officeart/2005/8/layout/hList9"/>
    <dgm:cxn modelId="{2F0AE009-E909-4E63-823C-EAF2BA26A114}" type="presParOf" srcId="{49B043A5-E0C7-444A-A02E-888B8B18600A}" destId="{8DD5DB1C-2902-41A5-B1F6-BB9D62042033}" srcOrd="0" destOrd="0" presId="urn:microsoft.com/office/officeart/2005/8/layout/hList9"/>
    <dgm:cxn modelId="{88A3B7CA-8347-4E2B-A3E2-52063DC3596B}" type="presParOf" srcId="{49B043A5-E0C7-444A-A02E-888B8B18600A}" destId="{5EF2693A-CD84-4C56-8019-B4358105C6EC}" srcOrd="1" destOrd="0" presId="urn:microsoft.com/office/officeart/2005/8/layout/hList9"/>
    <dgm:cxn modelId="{5ADDE753-4805-4637-A398-3365D542296A}" type="presParOf" srcId="{5EF2693A-CD84-4C56-8019-B4358105C6EC}" destId="{6426143E-5F65-49E2-964F-3EB56CA5E489}" srcOrd="0" destOrd="0" presId="urn:microsoft.com/office/officeart/2005/8/layout/hList9"/>
    <dgm:cxn modelId="{4A603580-C972-47F6-969B-5C11FA255A35}" type="presParOf" srcId="{5EF2693A-CD84-4C56-8019-B4358105C6EC}" destId="{80205504-8262-4D1A-9B8F-453807714693}" srcOrd="1" destOrd="0" presId="urn:microsoft.com/office/officeart/2005/8/layout/hList9"/>
    <dgm:cxn modelId="{D2D6D733-F7AE-4B8C-B0F9-3AD233959F22}" type="presParOf" srcId="{0104140C-1CBD-4994-9EAD-1A0A45364983}" destId="{0C8857A4-4D07-4A09-8425-A191A94C56EA}" srcOrd="2" destOrd="0" presId="urn:microsoft.com/office/officeart/2005/8/layout/hList9"/>
    <dgm:cxn modelId="{71F77ACD-CFE1-488F-AC86-7D01B86650CF}" type="presParOf" srcId="{0104140C-1CBD-4994-9EAD-1A0A45364983}" destId="{B9F2233A-7980-4357-B4C6-58B11FD2F921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0758553-C268-4A3B-80DF-B1D7EB631EE0}" type="doc">
      <dgm:prSet loTypeId="urn:microsoft.com/office/officeart/2005/8/layout/vList3" loCatId="picture" qsTypeId="urn:microsoft.com/office/officeart/2005/8/quickstyle/simple1" qsCatId="simple" csTypeId="urn:microsoft.com/office/officeart/2005/8/colors/accent0_3" csCatId="mainScheme" phldr="1"/>
      <dgm:spPr/>
    </dgm:pt>
    <dgm:pt modelId="{AAB41A56-D55F-43D8-B578-C8886D76105E}">
      <dgm:prSet phldrT="[Text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Thank You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79D310-2F63-484F-A241-C60A4CB083B8}" type="parTrans" cxnId="{A8BD811F-D60F-4AF9-A2AF-1FB4C2C50450}">
      <dgm:prSet/>
      <dgm:spPr/>
      <dgm:t>
        <a:bodyPr/>
        <a:lstStyle/>
        <a:p>
          <a:endParaRPr lang="en-US"/>
        </a:p>
      </dgm:t>
    </dgm:pt>
    <dgm:pt modelId="{38E48FF7-669A-4935-BFE4-28FBBFCC70AC}" type="sibTrans" cxnId="{A8BD811F-D60F-4AF9-A2AF-1FB4C2C50450}">
      <dgm:prSet/>
      <dgm:spPr/>
      <dgm:t>
        <a:bodyPr/>
        <a:lstStyle/>
        <a:p>
          <a:endParaRPr lang="en-US"/>
        </a:p>
      </dgm:t>
    </dgm:pt>
    <dgm:pt modelId="{E2A1CF82-5A2A-4B93-849D-F8BEFD63D74D}" type="pres">
      <dgm:prSet presAssocID="{A0758553-C268-4A3B-80DF-B1D7EB631EE0}" presName="linearFlow" presStyleCnt="0">
        <dgm:presLayoutVars>
          <dgm:dir/>
          <dgm:resizeHandles val="exact"/>
        </dgm:presLayoutVars>
      </dgm:prSet>
      <dgm:spPr/>
    </dgm:pt>
    <dgm:pt modelId="{61ACCE32-AAC1-4C7E-9ED8-8CB0860B3368}" type="pres">
      <dgm:prSet presAssocID="{AAB41A56-D55F-43D8-B578-C8886D76105E}" presName="composite" presStyleCnt="0"/>
      <dgm:spPr/>
    </dgm:pt>
    <dgm:pt modelId="{98852414-9D28-47EF-BA7B-D12939951C35}" type="pres">
      <dgm:prSet presAssocID="{AAB41A56-D55F-43D8-B578-C8886D76105E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/>
        </a:p>
      </dgm:t>
    </dgm:pt>
    <dgm:pt modelId="{63D06AEC-A51C-40EB-BCE0-8AD2B97348E8}" type="pres">
      <dgm:prSet presAssocID="{AAB41A56-D55F-43D8-B578-C8886D76105E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8BD811F-D60F-4AF9-A2AF-1FB4C2C50450}" srcId="{A0758553-C268-4A3B-80DF-B1D7EB631EE0}" destId="{AAB41A56-D55F-43D8-B578-C8886D76105E}" srcOrd="0" destOrd="0" parTransId="{6079D310-2F63-484F-A241-C60A4CB083B8}" sibTransId="{38E48FF7-669A-4935-BFE4-28FBBFCC70AC}"/>
    <dgm:cxn modelId="{A78C4F4B-658D-440B-874D-4CFCE4E54E57}" type="presOf" srcId="{A0758553-C268-4A3B-80DF-B1D7EB631EE0}" destId="{E2A1CF82-5A2A-4B93-849D-F8BEFD63D74D}" srcOrd="0" destOrd="0" presId="urn:microsoft.com/office/officeart/2005/8/layout/vList3"/>
    <dgm:cxn modelId="{9AE472C1-E555-4EF4-A1B7-EC78E6AC6188}" type="presOf" srcId="{AAB41A56-D55F-43D8-B578-C8886D76105E}" destId="{63D06AEC-A51C-40EB-BCE0-8AD2B97348E8}" srcOrd="0" destOrd="0" presId="urn:microsoft.com/office/officeart/2005/8/layout/vList3"/>
    <dgm:cxn modelId="{77DEC0D1-4A02-4BA8-8F02-698DA246B1B5}" type="presParOf" srcId="{E2A1CF82-5A2A-4B93-849D-F8BEFD63D74D}" destId="{61ACCE32-AAC1-4C7E-9ED8-8CB0860B3368}" srcOrd="0" destOrd="0" presId="urn:microsoft.com/office/officeart/2005/8/layout/vList3"/>
    <dgm:cxn modelId="{3462CE63-21FD-424A-818F-E0B261FA4BEC}" type="presParOf" srcId="{61ACCE32-AAC1-4C7E-9ED8-8CB0860B3368}" destId="{98852414-9D28-47EF-BA7B-D12939951C35}" srcOrd="0" destOrd="0" presId="urn:microsoft.com/office/officeart/2005/8/layout/vList3"/>
    <dgm:cxn modelId="{88D957CD-E5EA-4665-B5AF-369A84533714}" type="presParOf" srcId="{61ACCE32-AAC1-4C7E-9ED8-8CB0860B3368}" destId="{63D06AEC-A51C-40EB-BCE0-8AD2B97348E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FBAC78-B521-4252-9215-36BC5AB244EA}" type="doc">
      <dgm:prSet loTypeId="urn:microsoft.com/office/officeart/2005/8/layout/vList6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A9D1BA4-CEB4-4FD2-8EF7-75375B8AD10C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5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480C68-EBEC-476C-A381-6209320EDA65}" type="parTrans" cxnId="{E5BDD7DF-DC5D-40B7-A7D9-5EB570A18DA7}">
      <dgm:prSet/>
      <dgm:spPr/>
      <dgm:t>
        <a:bodyPr/>
        <a:lstStyle/>
        <a:p>
          <a:endParaRPr lang="en-US"/>
        </a:p>
      </dgm:t>
    </dgm:pt>
    <dgm:pt modelId="{8D5F8AB1-A2BA-4FF3-ABF2-901C2AAC3054}" type="sibTrans" cxnId="{E5BDD7DF-DC5D-40B7-A7D9-5EB570A18DA7}">
      <dgm:prSet/>
      <dgm:spPr/>
      <dgm:t>
        <a:bodyPr/>
        <a:lstStyle/>
        <a:p>
          <a:endParaRPr lang="en-US"/>
        </a:p>
      </dgm:t>
    </dgm:pt>
    <dgm:pt modelId="{CF1DB000-DC37-49D5-9B16-D1E848AF4496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IN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Controls the different operations of the computer system.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CD6BC7-86CE-400D-ABCF-94F260AD09E5}" type="parTrans" cxnId="{240307D6-BF03-4702-B629-381C664DDEC7}">
      <dgm:prSet/>
      <dgm:spPr/>
      <dgm:t>
        <a:bodyPr/>
        <a:lstStyle/>
        <a:p>
          <a:endParaRPr lang="en-US"/>
        </a:p>
      </dgm:t>
    </dgm:pt>
    <dgm:pt modelId="{E9085AC3-DB22-4C4C-A9E9-BBFF3B8888DF}" type="sibTrans" cxnId="{240307D6-BF03-4702-B629-381C664DDEC7}">
      <dgm:prSet/>
      <dgm:spPr/>
      <dgm:t>
        <a:bodyPr/>
        <a:lstStyle/>
        <a:p>
          <a:endParaRPr lang="en-US"/>
        </a:p>
      </dgm:t>
    </dgm:pt>
    <dgm:pt modelId="{E6368FE0-F80A-48E2-9A0B-672FF42BB7DC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Interacts with </a:t>
          </a:r>
          <a:r>
            <a:rPr lang="en-IN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application software to perform a particular task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6EF70C-6CAD-406D-8F5D-4F401BFE65C4}" type="parTrans" cxnId="{C416F787-32F6-4BB6-88F5-BCDE9F0AD57A}">
      <dgm:prSet/>
      <dgm:spPr/>
      <dgm:t>
        <a:bodyPr/>
        <a:lstStyle/>
        <a:p>
          <a:endParaRPr lang="en-US"/>
        </a:p>
      </dgm:t>
    </dgm:pt>
    <dgm:pt modelId="{DAFACDF6-3359-4F9B-AF8D-A5E5A1911A73}" type="sibTrans" cxnId="{C416F787-32F6-4BB6-88F5-BCDE9F0AD57A}">
      <dgm:prSet/>
      <dgm:spPr/>
      <dgm:t>
        <a:bodyPr/>
        <a:lstStyle/>
        <a:p>
          <a:endParaRPr lang="en-US"/>
        </a:p>
      </dgm:t>
    </dgm:pt>
    <dgm:pt modelId="{EBA0F9BD-ADF0-492B-940C-281EE0576C75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0926BD-8822-49B7-9026-2E6A10FA3A98}" type="parTrans" cxnId="{39FD77F4-C892-4A1A-96FF-0FEF854B236F}">
      <dgm:prSet/>
      <dgm:spPr/>
      <dgm:t>
        <a:bodyPr/>
        <a:lstStyle/>
        <a:p>
          <a:endParaRPr lang="en-US"/>
        </a:p>
      </dgm:t>
    </dgm:pt>
    <dgm:pt modelId="{96813A57-89B0-4653-8CD5-4D12814F200D}" type="sibTrans" cxnId="{39FD77F4-C892-4A1A-96FF-0FEF854B236F}">
      <dgm:prSet/>
      <dgm:spPr/>
      <dgm:t>
        <a:bodyPr/>
        <a:lstStyle/>
        <a:p>
          <a:endParaRPr lang="en-US"/>
        </a:p>
      </dgm:t>
    </dgm:pt>
    <dgm:pt modelId="{3007477D-2807-4326-93E4-47BCD317CDE7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E3D29B-041C-4DC0-8395-54942CAD699E}" type="parTrans" cxnId="{5F550CB2-C450-492C-879E-8094B586FE1B}">
      <dgm:prSet/>
      <dgm:spPr/>
      <dgm:t>
        <a:bodyPr/>
        <a:lstStyle/>
        <a:p>
          <a:endParaRPr lang="en-US"/>
        </a:p>
      </dgm:t>
    </dgm:pt>
    <dgm:pt modelId="{D3C89C20-8A75-4EF7-98AD-5B00C322F1EE}" type="sibTrans" cxnId="{5F550CB2-C450-492C-879E-8094B586FE1B}">
      <dgm:prSet/>
      <dgm:spPr/>
      <dgm:t>
        <a:bodyPr/>
        <a:lstStyle/>
        <a:p>
          <a:endParaRPr lang="en-US"/>
        </a:p>
      </dgm:t>
    </dgm:pt>
    <dgm:pt modelId="{BF1C7FE0-EEB4-40C7-A488-5C7298EAC320}" type="pres">
      <dgm:prSet presAssocID="{84FBAC78-B521-4252-9215-36BC5AB244E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E607B14-AB7F-41BF-8319-235F7728469E}" type="pres">
      <dgm:prSet presAssocID="{1A9D1BA4-CEB4-4FD2-8EF7-75375B8AD10C}" presName="linNode" presStyleCnt="0"/>
      <dgm:spPr/>
    </dgm:pt>
    <dgm:pt modelId="{A673E550-6195-4438-9938-4FFC334C215F}" type="pres">
      <dgm:prSet presAssocID="{1A9D1BA4-CEB4-4FD2-8EF7-75375B8AD10C}" presName="parentShp" presStyleLbl="node1" presStyleIdx="0" presStyleCnt="1" custLinFactNeighborX="-645" custLinFactNeighborY="23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D9DF9-C08D-41A4-8DF5-1924842AB89E}" type="pres">
      <dgm:prSet presAssocID="{1A9D1BA4-CEB4-4FD2-8EF7-75375B8AD10C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BC0AEF-8664-44E8-8753-B86B0DEA0671}" type="presOf" srcId="{E6368FE0-F80A-48E2-9A0B-672FF42BB7DC}" destId="{A10D9DF9-C08D-41A4-8DF5-1924842AB89E}" srcOrd="0" destOrd="2" presId="urn:microsoft.com/office/officeart/2005/8/layout/vList6"/>
    <dgm:cxn modelId="{C416F787-32F6-4BB6-88F5-BCDE9F0AD57A}" srcId="{1A9D1BA4-CEB4-4FD2-8EF7-75375B8AD10C}" destId="{E6368FE0-F80A-48E2-9A0B-672FF42BB7DC}" srcOrd="2" destOrd="0" parTransId="{F76EF70C-6CAD-406D-8F5D-4F401BFE65C4}" sibTransId="{DAFACDF6-3359-4F9B-AF8D-A5E5A1911A73}"/>
    <dgm:cxn modelId="{3380B4C4-0013-4294-A74C-E45126654218}" type="presOf" srcId="{CF1DB000-DC37-49D5-9B16-D1E848AF4496}" destId="{A10D9DF9-C08D-41A4-8DF5-1924842AB89E}" srcOrd="0" destOrd="0" presId="urn:microsoft.com/office/officeart/2005/8/layout/vList6"/>
    <dgm:cxn modelId="{39FD77F4-C892-4A1A-96FF-0FEF854B236F}" srcId="{1A9D1BA4-CEB4-4FD2-8EF7-75375B8AD10C}" destId="{EBA0F9BD-ADF0-492B-940C-281EE0576C75}" srcOrd="1" destOrd="0" parTransId="{D30926BD-8822-49B7-9026-2E6A10FA3A98}" sibTransId="{96813A57-89B0-4653-8CD5-4D12814F200D}"/>
    <dgm:cxn modelId="{E5BDD7DF-DC5D-40B7-A7D9-5EB570A18DA7}" srcId="{84FBAC78-B521-4252-9215-36BC5AB244EA}" destId="{1A9D1BA4-CEB4-4FD2-8EF7-75375B8AD10C}" srcOrd="0" destOrd="0" parTransId="{A2480C68-EBEC-476C-A381-6209320EDA65}" sibTransId="{8D5F8AB1-A2BA-4FF3-ABF2-901C2AAC3054}"/>
    <dgm:cxn modelId="{024D70E9-4991-4821-B2CA-1616B5211C82}" type="presOf" srcId="{3007477D-2807-4326-93E4-47BCD317CDE7}" destId="{A10D9DF9-C08D-41A4-8DF5-1924842AB89E}" srcOrd="0" destOrd="3" presId="urn:microsoft.com/office/officeart/2005/8/layout/vList6"/>
    <dgm:cxn modelId="{240307D6-BF03-4702-B629-381C664DDEC7}" srcId="{1A9D1BA4-CEB4-4FD2-8EF7-75375B8AD10C}" destId="{CF1DB000-DC37-49D5-9B16-D1E848AF4496}" srcOrd="0" destOrd="0" parTransId="{EECD6BC7-86CE-400D-ABCF-94F260AD09E5}" sibTransId="{E9085AC3-DB22-4C4C-A9E9-BBFF3B8888DF}"/>
    <dgm:cxn modelId="{517DA6FA-B1F9-45A3-B4D6-59A1DFA43339}" type="presOf" srcId="{84FBAC78-B521-4252-9215-36BC5AB244EA}" destId="{BF1C7FE0-EEB4-40C7-A488-5C7298EAC320}" srcOrd="0" destOrd="0" presId="urn:microsoft.com/office/officeart/2005/8/layout/vList6"/>
    <dgm:cxn modelId="{1430F3D6-DAA2-494C-B88F-1CCCED1B25A6}" type="presOf" srcId="{1A9D1BA4-CEB4-4FD2-8EF7-75375B8AD10C}" destId="{A673E550-6195-4438-9938-4FFC334C215F}" srcOrd="0" destOrd="0" presId="urn:microsoft.com/office/officeart/2005/8/layout/vList6"/>
    <dgm:cxn modelId="{5F550CB2-C450-492C-879E-8094B586FE1B}" srcId="{1A9D1BA4-CEB4-4FD2-8EF7-75375B8AD10C}" destId="{3007477D-2807-4326-93E4-47BCD317CDE7}" srcOrd="3" destOrd="0" parTransId="{45E3D29B-041C-4DC0-8395-54942CAD699E}" sibTransId="{D3C89C20-8A75-4EF7-98AD-5B00C322F1EE}"/>
    <dgm:cxn modelId="{29ABE2B2-7F4B-4946-826E-878B9244DFBB}" type="presOf" srcId="{EBA0F9BD-ADF0-492B-940C-281EE0576C75}" destId="{A10D9DF9-C08D-41A4-8DF5-1924842AB89E}" srcOrd="0" destOrd="1" presId="urn:microsoft.com/office/officeart/2005/8/layout/vList6"/>
    <dgm:cxn modelId="{399F4E6B-5C0E-4456-B78D-53E0D7B8FF69}" type="presParOf" srcId="{BF1C7FE0-EEB4-40C7-A488-5C7298EAC320}" destId="{EE607B14-AB7F-41BF-8319-235F7728469E}" srcOrd="0" destOrd="0" presId="urn:microsoft.com/office/officeart/2005/8/layout/vList6"/>
    <dgm:cxn modelId="{37BDC682-E629-4DD2-9387-6A93F5DBEFEC}" type="presParOf" srcId="{EE607B14-AB7F-41BF-8319-235F7728469E}" destId="{A673E550-6195-4438-9938-4FFC334C215F}" srcOrd="0" destOrd="0" presId="urn:microsoft.com/office/officeart/2005/8/layout/vList6"/>
    <dgm:cxn modelId="{A82F491E-D80E-49C7-BD51-FBDACB7ABF31}" type="presParOf" srcId="{EE607B14-AB7F-41BF-8319-235F7728469E}" destId="{A10D9DF9-C08D-41A4-8DF5-1924842AB89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3737C4-F078-451A-A33C-DD1E291BBBB3}" type="doc">
      <dgm:prSet loTypeId="urn:microsoft.com/office/officeart/2005/8/layout/hierarchy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43AFC63-DC1F-486C-887C-8BF302BC5D08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IN" sz="4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64875C-1B88-4B3E-9710-6ED9FA0CF643}" type="parTrans" cxnId="{738573AF-6443-4AA7-92CC-6F75DA164FD1}">
      <dgm:prSet/>
      <dgm:spPr/>
      <dgm:t>
        <a:bodyPr/>
        <a:lstStyle/>
        <a:p>
          <a:endParaRPr lang="en-US"/>
        </a:p>
      </dgm:t>
    </dgm:pt>
    <dgm:pt modelId="{0CEA4590-B959-402D-87E8-5A612D09B6FB}" type="sibTrans" cxnId="{738573AF-6443-4AA7-92CC-6F75DA164FD1}">
      <dgm:prSet/>
      <dgm:spPr/>
      <dgm:t>
        <a:bodyPr/>
        <a:lstStyle/>
        <a:p>
          <a:endParaRPr lang="en-US"/>
        </a:p>
      </dgm:t>
    </dgm:pt>
    <dgm:pt modelId="{EEDA8D70-F46E-40D7-B5DF-7EAD14B1B355}">
      <dgm:prSet phldrT="[Text]" custT="1"/>
      <dgm:spPr>
        <a:solidFill>
          <a:schemeClr val="tx2">
            <a:lumMod val="75000"/>
            <a:alpha val="9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gm:spPr>
      <dgm:t>
        <a:bodyPr/>
        <a:lstStyle/>
        <a:p>
          <a:pPr algn="just"/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Resource allocator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EE6B07-B7B0-40B4-965E-63A9DD1F41AF}" type="parTrans" cxnId="{75614249-5C76-4F0F-8EDC-013CA7C4DBBD}">
      <dgm:prSet/>
      <dgm:spPr/>
      <dgm:t>
        <a:bodyPr/>
        <a:lstStyle/>
        <a:p>
          <a:endParaRPr lang="en-US"/>
        </a:p>
      </dgm:t>
    </dgm:pt>
    <dgm:pt modelId="{FDAD336B-9FC5-42CF-8B1C-8ADE20330D4F}" type="sibTrans" cxnId="{75614249-5C76-4F0F-8EDC-013CA7C4DBBD}">
      <dgm:prSet/>
      <dgm:spPr/>
      <dgm:t>
        <a:bodyPr/>
        <a:lstStyle/>
        <a:p>
          <a:endParaRPr lang="en-US"/>
        </a:p>
      </dgm:t>
    </dgm:pt>
    <dgm:pt modelId="{7C9A828E-322F-45DA-B493-C95ECF226360}">
      <dgm:prSet phldrT="[Text]" custT="1"/>
      <dgm:spPr>
        <a:solidFill>
          <a:srgbClr val="F032D5">
            <a:alpha val="89804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gm:spPr>
      <dgm:t>
        <a:bodyPr/>
        <a:lstStyle/>
        <a:p>
          <a:pPr algn="l"/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Process, memory, file, device &amp; security management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53D13F-27E5-403B-B3C7-1902A8A9335C}" type="parTrans" cxnId="{33D53F72-DAA2-4623-9F02-524830049C09}">
      <dgm:prSet/>
      <dgm:spPr/>
      <dgm:t>
        <a:bodyPr/>
        <a:lstStyle/>
        <a:p>
          <a:endParaRPr lang="en-US"/>
        </a:p>
      </dgm:t>
    </dgm:pt>
    <dgm:pt modelId="{BDB4E14A-CE43-4A52-BF2A-66586A957E69}" type="sibTrans" cxnId="{33D53F72-DAA2-4623-9F02-524830049C09}">
      <dgm:prSet/>
      <dgm:spPr/>
      <dgm:t>
        <a:bodyPr/>
        <a:lstStyle/>
        <a:p>
          <a:endParaRPr lang="en-US"/>
        </a:p>
      </dgm:t>
    </dgm:pt>
    <dgm:pt modelId="{824A70A4-869E-4FB4-801F-40A1FD0EBEBE}">
      <dgm:prSet phldrT="[Text]" custT="1"/>
      <dgm:spPr>
        <a:solidFill>
          <a:srgbClr val="FF00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gm:spPr>
      <dgm:t>
        <a:bodyPr/>
        <a:lstStyle/>
        <a:p>
          <a:pPr algn="l"/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Conflict Management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756307-3303-47C0-A35C-C3A9826B4661}" type="parTrans" cxnId="{F1E49317-B7EA-4C1C-9AB4-1448491B867A}">
      <dgm:prSet/>
      <dgm:spPr/>
      <dgm:t>
        <a:bodyPr/>
        <a:lstStyle/>
        <a:p>
          <a:endParaRPr lang="en-US"/>
        </a:p>
      </dgm:t>
    </dgm:pt>
    <dgm:pt modelId="{187313F5-85D7-405A-B330-7230D26612C6}" type="sibTrans" cxnId="{F1E49317-B7EA-4C1C-9AB4-1448491B867A}">
      <dgm:prSet/>
      <dgm:spPr/>
      <dgm:t>
        <a:bodyPr/>
        <a:lstStyle/>
        <a:p>
          <a:endParaRPr lang="en-US"/>
        </a:p>
      </dgm:t>
    </dgm:pt>
    <dgm:pt modelId="{1EDA7D5C-0E14-4B5F-8335-7453D6A0A3F7}" type="pres">
      <dgm:prSet presAssocID="{673737C4-F078-451A-A33C-DD1E291BBBB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265176D-3791-4221-A16F-B75BCC5D723C}" type="pres">
      <dgm:prSet presAssocID="{143AFC63-DC1F-486C-887C-8BF302BC5D08}" presName="root" presStyleCnt="0"/>
      <dgm:spPr/>
    </dgm:pt>
    <dgm:pt modelId="{5F5C1145-DF95-4FAF-9487-6EFC8508B5D6}" type="pres">
      <dgm:prSet presAssocID="{143AFC63-DC1F-486C-887C-8BF302BC5D08}" presName="rootComposite" presStyleCnt="0"/>
      <dgm:spPr/>
    </dgm:pt>
    <dgm:pt modelId="{302F84D5-1449-4547-A67B-552FD45D0B3C}" type="pres">
      <dgm:prSet presAssocID="{143AFC63-DC1F-486C-887C-8BF302BC5D08}" presName="rootText" presStyleLbl="node1" presStyleIdx="0" presStyleCnt="1" custScaleX="221716" custScaleY="93066" custLinFactNeighborX="4079" custLinFactNeighborY="742"/>
      <dgm:spPr/>
      <dgm:t>
        <a:bodyPr/>
        <a:lstStyle/>
        <a:p>
          <a:endParaRPr lang="en-US"/>
        </a:p>
      </dgm:t>
    </dgm:pt>
    <dgm:pt modelId="{C01A44E2-4F06-416A-99EC-7D0415A9322E}" type="pres">
      <dgm:prSet presAssocID="{143AFC63-DC1F-486C-887C-8BF302BC5D08}" presName="rootConnector" presStyleLbl="node1" presStyleIdx="0" presStyleCnt="1"/>
      <dgm:spPr/>
      <dgm:t>
        <a:bodyPr/>
        <a:lstStyle/>
        <a:p>
          <a:endParaRPr lang="en-US"/>
        </a:p>
      </dgm:t>
    </dgm:pt>
    <dgm:pt modelId="{C689E826-A1DD-4B68-AF23-AFE184B708AE}" type="pres">
      <dgm:prSet presAssocID="{143AFC63-DC1F-486C-887C-8BF302BC5D08}" presName="childShape" presStyleCnt="0"/>
      <dgm:spPr/>
    </dgm:pt>
    <dgm:pt modelId="{222F0BA9-9F47-424D-90F0-78F4898E9AFA}" type="pres">
      <dgm:prSet presAssocID="{7CEE6B07-B7B0-40B4-965E-63A9DD1F41AF}" presName="Name13" presStyleLbl="parChTrans1D2" presStyleIdx="0" presStyleCnt="3"/>
      <dgm:spPr/>
      <dgm:t>
        <a:bodyPr/>
        <a:lstStyle/>
        <a:p>
          <a:endParaRPr lang="en-US"/>
        </a:p>
      </dgm:t>
    </dgm:pt>
    <dgm:pt modelId="{531686E0-2F53-47E6-8F2C-45DFEE580362}" type="pres">
      <dgm:prSet presAssocID="{EEDA8D70-F46E-40D7-B5DF-7EAD14B1B355}" presName="childText" presStyleLbl="bgAcc1" presStyleIdx="0" presStyleCnt="3" custScaleX="255229" custScaleY="286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A9136-ED83-4E9D-8548-5E2510479497}" type="pres">
      <dgm:prSet presAssocID="{26756307-3303-47C0-A35C-C3A9826B4661}" presName="Name13" presStyleLbl="parChTrans1D2" presStyleIdx="1" presStyleCnt="3"/>
      <dgm:spPr/>
      <dgm:t>
        <a:bodyPr/>
        <a:lstStyle/>
        <a:p>
          <a:endParaRPr lang="en-US"/>
        </a:p>
      </dgm:t>
    </dgm:pt>
    <dgm:pt modelId="{72E57A82-9488-4C66-B821-4532378E021C}" type="pres">
      <dgm:prSet presAssocID="{824A70A4-869E-4FB4-801F-40A1FD0EBEBE}" presName="childText" presStyleLbl="bgAcc1" presStyleIdx="1" presStyleCnt="3" custScaleX="294879" custScaleY="337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7E5D18-9955-446A-AAF1-2376DA540162}" type="pres">
      <dgm:prSet presAssocID="{3753D13F-27E5-403B-B3C7-1902A8A9335C}" presName="Name13" presStyleLbl="parChTrans1D2" presStyleIdx="2" presStyleCnt="3"/>
      <dgm:spPr/>
      <dgm:t>
        <a:bodyPr/>
        <a:lstStyle/>
        <a:p>
          <a:endParaRPr lang="en-US"/>
        </a:p>
      </dgm:t>
    </dgm:pt>
    <dgm:pt modelId="{87DEE982-6D1D-4E81-819F-3B67D936840E}" type="pres">
      <dgm:prSet presAssocID="{7C9A828E-322F-45DA-B493-C95ECF226360}" presName="childText" presStyleLbl="bgAcc1" presStyleIdx="2" presStyleCnt="3" custScaleX="304129" custScaleY="749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87F826-0D1E-4C03-8BFA-8E6098245270}" type="presOf" srcId="{824A70A4-869E-4FB4-801F-40A1FD0EBEBE}" destId="{72E57A82-9488-4C66-B821-4532378E021C}" srcOrd="0" destOrd="0" presId="urn:microsoft.com/office/officeart/2005/8/layout/hierarchy3"/>
    <dgm:cxn modelId="{33D53F72-DAA2-4623-9F02-524830049C09}" srcId="{143AFC63-DC1F-486C-887C-8BF302BC5D08}" destId="{7C9A828E-322F-45DA-B493-C95ECF226360}" srcOrd="2" destOrd="0" parTransId="{3753D13F-27E5-403B-B3C7-1902A8A9335C}" sibTransId="{BDB4E14A-CE43-4A52-BF2A-66586A957E69}"/>
    <dgm:cxn modelId="{F1E49317-B7EA-4C1C-9AB4-1448491B867A}" srcId="{143AFC63-DC1F-486C-887C-8BF302BC5D08}" destId="{824A70A4-869E-4FB4-801F-40A1FD0EBEBE}" srcOrd="1" destOrd="0" parTransId="{26756307-3303-47C0-A35C-C3A9826B4661}" sibTransId="{187313F5-85D7-405A-B330-7230D26612C6}"/>
    <dgm:cxn modelId="{D2F5A633-A36B-4415-A201-BAF1B1E11A25}" type="presOf" srcId="{EEDA8D70-F46E-40D7-B5DF-7EAD14B1B355}" destId="{531686E0-2F53-47E6-8F2C-45DFEE580362}" srcOrd="0" destOrd="0" presId="urn:microsoft.com/office/officeart/2005/8/layout/hierarchy3"/>
    <dgm:cxn modelId="{85F3C3EB-2E20-4A64-B784-6D6BBD7394EE}" type="presOf" srcId="{7C9A828E-322F-45DA-B493-C95ECF226360}" destId="{87DEE982-6D1D-4E81-819F-3B67D936840E}" srcOrd="0" destOrd="0" presId="urn:microsoft.com/office/officeart/2005/8/layout/hierarchy3"/>
    <dgm:cxn modelId="{32AEB92D-D468-4B4D-BD4C-B9F17F4DAC54}" type="presOf" srcId="{3753D13F-27E5-403B-B3C7-1902A8A9335C}" destId="{EC7E5D18-9955-446A-AAF1-2376DA540162}" srcOrd="0" destOrd="0" presId="urn:microsoft.com/office/officeart/2005/8/layout/hierarchy3"/>
    <dgm:cxn modelId="{25D193F4-744B-4FE4-935C-90C518FAC6E3}" type="presOf" srcId="{7CEE6B07-B7B0-40B4-965E-63A9DD1F41AF}" destId="{222F0BA9-9F47-424D-90F0-78F4898E9AFA}" srcOrd="0" destOrd="0" presId="urn:microsoft.com/office/officeart/2005/8/layout/hierarchy3"/>
    <dgm:cxn modelId="{FEAA702F-A592-4259-A27C-B3BCD2E6B59B}" type="presOf" srcId="{143AFC63-DC1F-486C-887C-8BF302BC5D08}" destId="{C01A44E2-4F06-416A-99EC-7D0415A9322E}" srcOrd="1" destOrd="0" presId="urn:microsoft.com/office/officeart/2005/8/layout/hierarchy3"/>
    <dgm:cxn modelId="{738573AF-6443-4AA7-92CC-6F75DA164FD1}" srcId="{673737C4-F078-451A-A33C-DD1E291BBBB3}" destId="{143AFC63-DC1F-486C-887C-8BF302BC5D08}" srcOrd="0" destOrd="0" parTransId="{C664875C-1B88-4B3E-9710-6ED9FA0CF643}" sibTransId="{0CEA4590-B959-402D-87E8-5A612D09B6FB}"/>
    <dgm:cxn modelId="{30D331E6-B80B-4BC1-ABA0-DE08A62DE601}" type="presOf" srcId="{143AFC63-DC1F-486C-887C-8BF302BC5D08}" destId="{302F84D5-1449-4547-A67B-552FD45D0B3C}" srcOrd="0" destOrd="0" presId="urn:microsoft.com/office/officeart/2005/8/layout/hierarchy3"/>
    <dgm:cxn modelId="{FE802A5B-893F-4F16-9034-C919099713E5}" type="presOf" srcId="{26756307-3303-47C0-A35C-C3A9826B4661}" destId="{245A9136-ED83-4E9D-8548-5E2510479497}" srcOrd="0" destOrd="0" presId="urn:microsoft.com/office/officeart/2005/8/layout/hierarchy3"/>
    <dgm:cxn modelId="{ECD14BA3-B6C9-4717-B565-8AF9AA445633}" type="presOf" srcId="{673737C4-F078-451A-A33C-DD1E291BBBB3}" destId="{1EDA7D5C-0E14-4B5F-8335-7453D6A0A3F7}" srcOrd="0" destOrd="0" presId="urn:microsoft.com/office/officeart/2005/8/layout/hierarchy3"/>
    <dgm:cxn modelId="{75614249-5C76-4F0F-8EDC-013CA7C4DBBD}" srcId="{143AFC63-DC1F-486C-887C-8BF302BC5D08}" destId="{EEDA8D70-F46E-40D7-B5DF-7EAD14B1B355}" srcOrd="0" destOrd="0" parTransId="{7CEE6B07-B7B0-40B4-965E-63A9DD1F41AF}" sibTransId="{FDAD336B-9FC5-42CF-8B1C-8ADE20330D4F}"/>
    <dgm:cxn modelId="{9A29BD15-70FA-4E48-9A73-315C11088C43}" type="presParOf" srcId="{1EDA7D5C-0E14-4B5F-8335-7453D6A0A3F7}" destId="{3265176D-3791-4221-A16F-B75BCC5D723C}" srcOrd="0" destOrd="0" presId="urn:microsoft.com/office/officeart/2005/8/layout/hierarchy3"/>
    <dgm:cxn modelId="{7FA5414D-FA8D-4DD7-82CB-B170E4F3F019}" type="presParOf" srcId="{3265176D-3791-4221-A16F-B75BCC5D723C}" destId="{5F5C1145-DF95-4FAF-9487-6EFC8508B5D6}" srcOrd="0" destOrd="0" presId="urn:microsoft.com/office/officeart/2005/8/layout/hierarchy3"/>
    <dgm:cxn modelId="{CE85A5D5-B22F-4CDA-A36F-3F126E9971F7}" type="presParOf" srcId="{5F5C1145-DF95-4FAF-9487-6EFC8508B5D6}" destId="{302F84D5-1449-4547-A67B-552FD45D0B3C}" srcOrd="0" destOrd="0" presId="urn:microsoft.com/office/officeart/2005/8/layout/hierarchy3"/>
    <dgm:cxn modelId="{E329ED1B-037D-4632-86C9-9ED1442B71C5}" type="presParOf" srcId="{5F5C1145-DF95-4FAF-9487-6EFC8508B5D6}" destId="{C01A44E2-4F06-416A-99EC-7D0415A9322E}" srcOrd="1" destOrd="0" presId="urn:microsoft.com/office/officeart/2005/8/layout/hierarchy3"/>
    <dgm:cxn modelId="{0C29A8AC-0580-429F-9613-1C50E28E5852}" type="presParOf" srcId="{3265176D-3791-4221-A16F-B75BCC5D723C}" destId="{C689E826-A1DD-4B68-AF23-AFE184B708AE}" srcOrd="1" destOrd="0" presId="urn:microsoft.com/office/officeart/2005/8/layout/hierarchy3"/>
    <dgm:cxn modelId="{B9C4499C-F90E-45EF-937B-C19707A81249}" type="presParOf" srcId="{C689E826-A1DD-4B68-AF23-AFE184B708AE}" destId="{222F0BA9-9F47-424D-90F0-78F4898E9AFA}" srcOrd="0" destOrd="0" presId="urn:microsoft.com/office/officeart/2005/8/layout/hierarchy3"/>
    <dgm:cxn modelId="{A32360E0-EC82-45D2-8C3E-C25977C7A22F}" type="presParOf" srcId="{C689E826-A1DD-4B68-AF23-AFE184B708AE}" destId="{531686E0-2F53-47E6-8F2C-45DFEE580362}" srcOrd="1" destOrd="0" presId="urn:microsoft.com/office/officeart/2005/8/layout/hierarchy3"/>
    <dgm:cxn modelId="{E2235091-5550-4F00-9DA8-94D943D9B233}" type="presParOf" srcId="{C689E826-A1DD-4B68-AF23-AFE184B708AE}" destId="{245A9136-ED83-4E9D-8548-5E2510479497}" srcOrd="2" destOrd="0" presId="urn:microsoft.com/office/officeart/2005/8/layout/hierarchy3"/>
    <dgm:cxn modelId="{7FF95D57-F3A2-4C57-92B6-19A1E46F3B20}" type="presParOf" srcId="{C689E826-A1DD-4B68-AF23-AFE184B708AE}" destId="{72E57A82-9488-4C66-B821-4532378E021C}" srcOrd="3" destOrd="0" presId="urn:microsoft.com/office/officeart/2005/8/layout/hierarchy3"/>
    <dgm:cxn modelId="{F8F7234C-C456-4FC6-9325-9CDB520FD525}" type="presParOf" srcId="{C689E826-A1DD-4B68-AF23-AFE184B708AE}" destId="{EC7E5D18-9955-446A-AAF1-2376DA540162}" srcOrd="4" destOrd="0" presId="urn:microsoft.com/office/officeart/2005/8/layout/hierarchy3"/>
    <dgm:cxn modelId="{2A206068-38A9-4021-85ED-F6083424712C}" type="presParOf" srcId="{C689E826-A1DD-4B68-AF23-AFE184B708AE}" destId="{87DEE982-6D1D-4E81-819F-3B67D936840E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891C2F-6B8C-470A-B573-94C5CA280867}" type="doc">
      <dgm:prSet loTypeId="urn:microsoft.com/office/officeart/2005/8/layout/hierarchy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3AD6425-E3D0-4FCE-B541-F39754D976B4}">
      <dgm:prSet phldrT="[Text]" custT="1"/>
      <dgm:spPr>
        <a:solidFill>
          <a:srgbClr val="FFFF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Utility Software</a:t>
          </a:r>
          <a:endParaRPr lang="en-US" sz="4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CC3EEA-73CF-4527-AB14-36462FDC1B77}" type="parTrans" cxnId="{FEDBBAA7-D456-428D-98DA-1B033E45E783}">
      <dgm:prSet/>
      <dgm:spPr/>
      <dgm:t>
        <a:bodyPr/>
        <a:lstStyle/>
        <a:p>
          <a:endParaRPr lang="en-US"/>
        </a:p>
      </dgm:t>
    </dgm:pt>
    <dgm:pt modelId="{10569C4F-8E7D-48C4-AB9A-488D73BCC02E}" type="sibTrans" cxnId="{FEDBBAA7-D456-428D-98DA-1B033E45E783}">
      <dgm:prSet/>
      <dgm:spPr/>
      <dgm:t>
        <a:bodyPr/>
        <a:lstStyle/>
        <a:p>
          <a:endParaRPr lang="en-US"/>
        </a:p>
      </dgm:t>
    </dgm:pt>
    <dgm:pt modelId="{9059E603-E859-4F3A-9200-E2CA8BD43187}">
      <dgm:prSet phldrT="[Text]" custT="1"/>
      <dgm:spPr>
        <a:solidFill>
          <a:schemeClr val="tx2">
            <a:lumMod val="75000"/>
            <a:alpha val="9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Analyzing, optimizing, configuring and maintaining a computer system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2A721E-78D0-473A-B88E-621502C502E6}" type="parTrans" cxnId="{66207FB7-9D82-483F-805F-50FA9F18BA0F}">
      <dgm:prSet/>
      <dgm:spPr/>
      <dgm:t>
        <a:bodyPr/>
        <a:lstStyle/>
        <a:p>
          <a:endParaRPr lang="en-US"/>
        </a:p>
      </dgm:t>
    </dgm:pt>
    <dgm:pt modelId="{5B97A4C2-EE29-484C-A7D1-91806D1B2130}" type="sibTrans" cxnId="{66207FB7-9D82-483F-805F-50FA9F18BA0F}">
      <dgm:prSet/>
      <dgm:spPr/>
      <dgm:t>
        <a:bodyPr/>
        <a:lstStyle/>
        <a:p>
          <a:endParaRPr lang="en-US"/>
        </a:p>
      </dgm:t>
    </dgm:pt>
    <dgm:pt modelId="{2664F4C7-D09D-4F6D-9ECD-EC14F93A982B}">
      <dgm:prSet phldrT="[Text]" custT="1"/>
      <dgm:spPr>
        <a:solidFill>
          <a:srgbClr val="FE2924">
            <a:alpha val="89804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Supporting Computer Infrastructure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2260B5-9733-4754-86AE-F0FDCBD6782C}" type="parTrans" cxnId="{618FD0D8-C7B8-42B6-88F1-FD59DF62C55A}">
      <dgm:prSet/>
      <dgm:spPr/>
      <dgm:t>
        <a:bodyPr/>
        <a:lstStyle/>
        <a:p>
          <a:endParaRPr lang="en-US"/>
        </a:p>
      </dgm:t>
    </dgm:pt>
    <dgm:pt modelId="{412F4EE6-DC54-4FFF-B87B-14130F87C40F}" type="sibTrans" cxnId="{618FD0D8-C7B8-42B6-88F1-FD59DF62C55A}">
      <dgm:prSet/>
      <dgm:spPr/>
      <dgm:t>
        <a:bodyPr/>
        <a:lstStyle/>
        <a:p>
          <a:endParaRPr lang="en-US"/>
        </a:p>
      </dgm:t>
    </dgm:pt>
    <dgm:pt modelId="{A68B55E0-7562-4330-B459-9590D7B8FD5B}" type="pres">
      <dgm:prSet presAssocID="{EF891C2F-6B8C-470A-B573-94C5CA28086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71ABCDA-F64C-4519-B040-F70B961BE7B3}" type="pres">
      <dgm:prSet presAssocID="{C3AD6425-E3D0-4FCE-B541-F39754D976B4}" presName="root" presStyleCnt="0"/>
      <dgm:spPr/>
    </dgm:pt>
    <dgm:pt modelId="{B71E55BC-8896-4FEC-9A89-273E30A8BD53}" type="pres">
      <dgm:prSet presAssocID="{C3AD6425-E3D0-4FCE-B541-F39754D976B4}" presName="rootComposite" presStyleCnt="0"/>
      <dgm:spPr/>
    </dgm:pt>
    <dgm:pt modelId="{E57CE825-730B-4AB4-A3DE-C60AFCC2138A}" type="pres">
      <dgm:prSet presAssocID="{C3AD6425-E3D0-4FCE-B541-F39754D976B4}" presName="rootText" presStyleLbl="node1" presStyleIdx="0" presStyleCnt="1" custScaleX="346715" custScaleY="180554"/>
      <dgm:spPr/>
      <dgm:t>
        <a:bodyPr/>
        <a:lstStyle/>
        <a:p>
          <a:endParaRPr lang="en-US"/>
        </a:p>
      </dgm:t>
    </dgm:pt>
    <dgm:pt modelId="{71AA4836-1AC0-4533-AABA-877B9305C48D}" type="pres">
      <dgm:prSet presAssocID="{C3AD6425-E3D0-4FCE-B541-F39754D976B4}" presName="rootConnector" presStyleLbl="node1" presStyleIdx="0" presStyleCnt="1"/>
      <dgm:spPr/>
      <dgm:t>
        <a:bodyPr/>
        <a:lstStyle/>
        <a:p>
          <a:endParaRPr lang="en-US"/>
        </a:p>
      </dgm:t>
    </dgm:pt>
    <dgm:pt modelId="{FC99FC0F-E211-40CA-9EDC-B64D16569C96}" type="pres">
      <dgm:prSet presAssocID="{C3AD6425-E3D0-4FCE-B541-F39754D976B4}" presName="childShape" presStyleCnt="0"/>
      <dgm:spPr/>
    </dgm:pt>
    <dgm:pt modelId="{496E4B4C-F386-4E4E-9D98-26F7096F6536}" type="pres">
      <dgm:prSet presAssocID="{E62A721E-78D0-473A-B88E-621502C502E6}" presName="Name13" presStyleLbl="parChTrans1D2" presStyleIdx="0" presStyleCnt="2"/>
      <dgm:spPr/>
      <dgm:t>
        <a:bodyPr/>
        <a:lstStyle/>
        <a:p>
          <a:endParaRPr lang="en-US"/>
        </a:p>
      </dgm:t>
    </dgm:pt>
    <dgm:pt modelId="{26E689DB-6339-4C3C-919B-69226274075B}" type="pres">
      <dgm:prSet presAssocID="{9059E603-E859-4F3A-9200-E2CA8BD43187}" presName="childText" presStyleLbl="bgAcc1" presStyleIdx="0" presStyleCnt="2" custScaleX="560461" custScaleY="156243" custLinFactNeighborX="-39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0EC58B-91C1-427A-AE25-7DF8AD3D9CFF}" type="pres">
      <dgm:prSet presAssocID="{412260B5-9733-4754-86AE-F0FDCBD6782C}" presName="Name13" presStyleLbl="parChTrans1D2" presStyleIdx="1" presStyleCnt="2"/>
      <dgm:spPr/>
      <dgm:t>
        <a:bodyPr/>
        <a:lstStyle/>
        <a:p>
          <a:endParaRPr lang="en-US"/>
        </a:p>
      </dgm:t>
    </dgm:pt>
    <dgm:pt modelId="{902E6966-BAE6-417D-9C55-F0482470BBAC}" type="pres">
      <dgm:prSet presAssocID="{2664F4C7-D09D-4F6D-9ECD-EC14F93A982B}" presName="childText" presStyleLbl="bgAcc1" presStyleIdx="1" presStyleCnt="2" custScaleX="545312" custScaleY="131632" custLinFactNeighborX="0" custLinFactNeighborY="776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141ED0-9F9A-447F-86A1-AD2A86B2F205}" type="presOf" srcId="{E62A721E-78D0-473A-B88E-621502C502E6}" destId="{496E4B4C-F386-4E4E-9D98-26F7096F6536}" srcOrd="0" destOrd="0" presId="urn:microsoft.com/office/officeart/2005/8/layout/hierarchy3"/>
    <dgm:cxn modelId="{144BA951-E053-4893-8D66-F8537A50AD46}" type="presOf" srcId="{C3AD6425-E3D0-4FCE-B541-F39754D976B4}" destId="{E57CE825-730B-4AB4-A3DE-C60AFCC2138A}" srcOrd="0" destOrd="0" presId="urn:microsoft.com/office/officeart/2005/8/layout/hierarchy3"/>
    <dgm:cxn modelId="{A7340930-5532-45B2-B310-68FCB234B2B9}" type="presOf" srcId="{C3AD6425-E3D0-4FCE-B541-F39754D976B4}" destId="{71AA4836-1AC0-4533-AABA-877B9305C48D}" srcOrd="1" destOrd="0" presId="urn:microsoft.com/office/officeart/2005/8/layout/hierarchy3"/>
    <dgm:cxn modelId="{66207FB7-9D82-483F-805F-50FA9F18BA0F}" srcId="{C3AD6425-E3D0-4FCE-B541-F39754D976B4}" destId="{9059E603-E859-4F3A-9200-E2CA8BD43187}" srcOrd="0" destOrd="0" parTransId="{E62A721E-78D0-473A-B88E-621502C502E6}" sibTransId="{5B97A4C2-EE29-484C-A7D1-91806D1B2130}"/>
    <dgm:cxn modelId="{23D76A5C-2D02-48A8-B07B-76C0B83191DC}" type="presOf" srcId="{EF891C2F-6B8C-470A-B573-94C5CA280867}" destId="{A68B55E0-7562-4330-B459-9590D7B8FD5B}" srcOrd="0" destOrd="0" presId="urn:microsoft.com/office/officeart/2005/8/layout/hierarchy3"/>
    <dgm:cxn modelId="{92E8FD46-A1CB-4A87-B322-993A1C051D2A}" type="presOf" srcId="{9059E603-E859-4F3A-9200-E2CA8BD43187}" destId="{26E689DB-6339-4C3C-919B-69226274075B}" srcOrd="0" destOrd="0" presId="urn:microsoft.com/office/officeart/2005/8/layout/hierarchy3"/>
    <dgm:cxn modelId="{FEDBBAA7-D456-428D-98DA-1B033E45E783}" srcId="{EF891C2F-6B8C-470A-B573-94C5CA280867}" destId="{C3AD6425-E3D0-4FCE-B541-F39754D976B4}" srcOrd="0" destOrd="0" parTransId="{41CC3EEA-73CF-4527-AB14-36462FDC1B77}" sibTransId="{10569C4F-8E7D-48C4-AB9A-488D73BCC02E}"/>
    <dgm:cxn modelId="{618FD0D8-C7B8-42B6-88F1-FD59DF62C55A}" srcId="{C3AD6425-E3D0-4FCE-B541-F39754D976B4}" destId="{2664F4C7-D09D-4F6D-9ECD-EC14F93A982B}" srcOrd="1" destOrd="0" parTransId="{412260B5-9733-4754-86AE-F0FDCBD6782C}" sibTransId="{412F4EE6-DC54-4FFF-B87B-14130F87C40F}"/>
    <dgm:cxn modelId="{7A5483AA-0C58-4DF5-8E0C-F29CD0E49135}" type="presOf" srcId="{2664F4C7-D09D-4F6D-9ECD-EC14F93A982B}" destId="{902E6966-BAE6-417D-9C55-F0482470BBAC}" srcOrd="0" destOrd="0" presId="urn:microsoft.com/office/officeart/2005/8/layout/hierarchy3"/>
    <dgm:cxn modelId="{B83EB61B-A1AE-4178-8C35-59F09C511B07}" type="presOf" srcId="{412260B5-9733-4754-86AE-F0FDCBD6782C}" destId="{250EC58B-91C1-427A-AE25-7DF8AD3D9CFF}" srcOrd="0" destOrd="0" presId="urn:microsoft.com/office/officeart/2005/8/layout/hierarchy3"/>
    <dgm:cxn modelId="{D18ED57F-60A9-4F6E-B53E-F83CB63FFA0C}" type="presParOf" srcId="{A68B55E0-7562-4330-B459-9590D7B8FD5B}" destId="{471ABCDA-F64C-4519-B040-F70B961BE7B3}" srcOrd="0" destOrd="0" presId="urn:microsoft.com/office/officeart/2005/8/layout/hierarchy3"/>
    <dgm:cxn modelId="{392517A3-E4CD-462B-94E1-BE22862F5128}" type="presParOf" srcId="{471ABCDA-F64C-4519-B040-F70B961BE7B3}" destId="{B71E55BC-8896-4FEC-9A89-273E30A8BD53}" srcOrd="0" destOrd="0" presId="urn:microsoft.com/office/officeart/2005/8/layout/hierarchy3"/>
    <dgm:cxn modelId="{D279B1C2-D6B7-4495-A2F3-7100FB6ED729}" type="presParOf" srcId="{B71E55BC-8896-4FEC-9A89-273E30A8BD53}" destId="{E57CE825-730B-4AB4-A3DE-C60AFCC2138A}" srcOrd="0" destOrd="0" presId="urn:microsoft.com/office/officeart/2005/8/layout/hierarchy3"/>
    <dgm:cxn modelId="{91436BAD-F4AC-456C-8DA8-FABAF260EB80}" type="presParOf" srcId="{B71E55BC-8896-4FEC-9A89-273E30A8BD53}" destId="{71AA4836-1AC0-4533-AABA-877B9305C48D}" srcOrd="1" destOrd="0" presId="urn:microsoft.com/office/officeart/2005/8/layout/hierarchy3"/>
    <dgm:cxn modelId="{700DD209-9DB4-4A8C-92A2-9D2704B226F4}" type="presParOf" srcId="{471ABCDA-F64C-4519-B040-F70B961BE7B3}" destId="{FC99FC0F-E211-40CA-9EDC-B64D16569C96}" srcOrd="1" destOrd="0" presId="urn:microsoft.com/office/officeart/2005/8/layout/hierarchy3"/>
    <dgm:cxn modelId="{7DE4A24F-E5CA-4FDB-9B11-AEFED77FCDD9}" type="presParOf" srcId="{FC99FC0F-E211-40CA-9EDC-B64D16569C96}" destId="{496E4B4C-F386-4E4E-9D98-26F7096F6536}" srcOrd="0" destOrd="0" presId="urn:microsoft.com/office/officeart/2005/8/layout/hierarchy3"/>
    <dgm:cxn modelId="{A221D281-BF9A-442D-8353-F9393F703DF7}" type="presParOf" srcId="{FC99FC0F-E211-40CA-9EDC-B64D16569C96}" destId="{26E689DB-6339-4C3C-919B-69226274075B}" srcOrd="1" destOrd="0" presId="urn:microsoft.com/office/officeart/2005/8/layout/hierarchy3"/>
    <dgm:cxn modelId="{6B275369-4313-4504-8466-EF1EC8AF0D05}" type="presParOf" srcId="{FC99FC0F-E211-40CA-9EDC-B64D16569C96}" destId="{250EC58B-91C1-427A-AE25-7DF8AD3D9CFF}" srcOrd="2" destOrd="0" presId="urn:microsoft.com/office/officeart/2005/8/layout/hierarchy3"/>
    <dgm:cxn modelId="{066879D7-E559-4F13-8501-505ED0F2ED0C}" type="presParOf" srcId="{FC99FC0F-E211-40CA-9EDC-B64D16569C96}" destId="{902E6966-BAE6-417D-9C55-F0482470BBA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1440FF-58A6-4BA3-8000-6B3C90CE14C0}" type="doc">
      <dgm:prSet loTypeId="urn:microsoft.com/office/officeart/2005/8/layout/hierarchy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2018588-468B-4F9F-B82B-AFC4B3302956}">
      <dgm:prSet phldrT="[Text]" custT="1"/>
      <dgm:spPr>
        <a:solidFill>
          <a:srgbClr val="FF33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Device Drivers</a:t>
          </a:r>
          <a:endParaRPr lang="en-US" sz="4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C59AAF-C42D-4DB7-9EC4-D87FD63B5893}" type="parTrans" cxnId="{519B38FD-4E89-4839-A460-664D38F0C09F}">
      <dgm:prSet/>
      <dgm:spPr/>
      <dgm:t>
        <a:bodyPr/>
        <a:lstStyle/>
        <a:p>
          <a:endParaRPr lang="en-US"/>
        </a:p>
      </dgm:t>
    </dgm:pt>
    <dgm:pt modelId="{2452EEB0-5414-47C2-8C1B-B06D609864E7}" type="sibTrans" cxnId="{519B38FD-4E89-4839-A460-664D38F0C09F}">
      <dgm:prSet/>
      <dgm:spPr/>
      <dgm:t>
        <a:bodyPr/>
        <a:lstStyle/>
        <a:p>
          <a:endParaRPr lang="en-US"/>
        </a:p>
      </dgm:t>
    </dgm:pt>
    <dgm:pt modelId="{DED3FB03-EE56-4D05-B45B-3D6D48B4A803}">
      <dgm:prSet phldrT="[Text]" custT="1"/>
      <dgm:spPr>
        <a:solidFill>
          <a:schemeClr val="tx2">
            <a:lumMod val="75000"/>
            <a:alpha val="9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Controls particular hardware attached to the system.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589AA4-38D4-426C-9D48-97A5224BF3D9}" type="parTrans" cxnId="{BB355C4E-F0E0-4DD7-AA4D-585C1FB0DA02}">
      <dgm:prSet/>
      <dgm:spPr/>
      <dgm:t>
        <a:bodyPr/>
        <a:lstStyle/>
        <a:p>
          <a:endParaRPr lang="en-US"/>
        </a:p>
      </dgm:t>
    </dgm:pt>
    <dgm:pt modelId="{BCAC5DF7-D41C-47E7-8BE6-87B5229937DC}" type="sibTrans" cxnId="{BB355C4E-F0E0-4DD7-AA4D-585C1FB0DA02}">
      <dgm:prSet/>
      <dgm:spPr/>
      <dgm:t>
        <a:bodyPr/>
        <a:lstStyle/>
        <a:p>
          <a:endParaRPr lang="en-US"/>
        </a:p>
      </dgm:t>
    </dgm:pt>
    <dgm:pt modelId="{ED81D059-E3FE-4C1E-893A-81F92BD3F5D8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Every hardware system requires a driver to connect to the system easily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4F56D4-C2CC-4FB4-A9D2-571074FFC970}" type="parTrans" cxnId="{B77712B7-7C26-4AB5-900B-5D4214112277}">
      <dgm:prSet/>
      <dgm:spPr/>
      <dgm:t>
        <a:bodyPr/>
        <a:lstStyle/>
        <a:p>
          <a:endParaRPr lang="en-US"/>
        </a:p>
      </dgm:t>
    </dgm:pt>
    <dgm:pt modelId="{1861DB11-AE52-4258-B351-EEA625E5002E}" type="sibTrans" cxnId="{B77712B7-7C26-4AB5-900B-5D4214112277}">
      <dgm:prSet/>
      <dgm:spPr/>
      <dgm:t>
        <a:bodyPr/>
        <a:lstStyle/>
        <a:p>
          <a:endParaRPr lang="en-US"/>
        </a:p>
      </dgm:t>
    </dgm:pt>
    <dgm:pt modelId="{A8DCE114-69BC-494D-9B37-631FF7722ACD}" type="pres">
      <dgm:prSet presAssocID="{A41440FF-58A6-4BA3-8000-6B3C90CE14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9AB997E-DF51-4988-AE07-55A5A5E414F3}" type="pres">
      <dgm:prSet presAssocID="{02018588-468B-4F9F-B82B-AFC4B3302956}" presName="root" presStyleCnt="0"/>
      <dgm:spPr/>
    </dgm:pt>
    <dgm:pt modelId="{F28C7AAF-F044-40B1-81BE-8CDB96E62DD8}" type="pres">
      <dgm:prSet presAssocID="{02018588-468B-4F9F-B82B-AFC4B3302956}" presName="rootComposite" presStyleCnt="0"/>
      <dgm:spPr/>
    </dgm:pt>
    <dgm:pt modelId="{9981F99A-CA57-4FAB-9B84-2B37618CD64C}" type="pres">
      <dgm:prSet presAssocID="{02018588-468B-4F9F-B82B-AFC4B3302956}" presName="rootText" presStyleLbl="node1" presStyleIdx="0" presStyleCnt="1" custScaleX="177127" custScaleY="110820" custLinFactNeighborX="-56216"/>
      <dgm:spPr/>
      <dgm:t>
        <a:bodyPr/>
        <a:lstStyle/>
        <a:p>
          <a:endParaRPr lang="en-US"/>
        </a:p>
      </dgm:t>
    </dgm:pt>
    <dgm:pt modelId="{3B602F0F-C88F-408A-9492-CCD685BA7AC8}" type="pres">
      <dgm:prSet presAssocID="{02018588-468B-4F9F-B82B-AFC4B3302956}" presName="rootConnector" presStyleLbl="node1" presStyleIdx="0" presStyleCnt="1"/>
      <dgm:spPr/>
      <dgm:t>
        <a:bodyPr/>
        <a:lstStyle/>
        <a:p>
          <a:endParaRPr lang="en-US"/>
        </a:p>
      </dgm:t>
    </dgm:pt>
    <dgm:pt modelId="{73EC2FB2-496E-491E-BAE9-69C1830F910E}" type="pres">
      <dgm:prSet presAssocID="{02018588-468B-4F9F-B82B-AFC4B3302956}" presName="childShape" presStyleCnt="0"/>
      <dgm:spPr/>
    </dgm:pt>
    <dgm:pt modelId="{DA5C0FB8-B667-4A04-AFFD-EA524D86A667}" type="pres">
      <dgm:prSet presAssocID="{45589AA4-38D4-426C-9D48-97A5224BF3D9}" presName="Name13" presStyleLbl="parChTrans1D2" presStyleIdx="0" presStyleCnt="2"/>
      <dgm:spPr/>
      <dgm:t>
        <a:bodyPr/>
        <a:lstStyle/>
        <a:p>
          <a:endParaRPr lang="en-US"/>
        </a:p>
      </dgm:t>
    </dgm:pt>
    <dgm:pt modelId="{93DC50C5-AF7D-491E-A0BB-914D30A2C1B3}" type="pres">
      <dgm:prSet presAssocID="{DED3FB03-EE56-4D05-B45B-3D6D48B4A803}" presName="childText" presStyleLbl="bgAcc1" presStyleIdx="0" presStyleCnt="2" custScaleX="338624" custScaleY="997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3F077-02DC-45CC-BA79-0B19730DADDF}" type="pres">
      <dgm:prSet presAssocID="{BD4F56D4-C2CC-4FB4-A9D2-571074FFC970}" presName="Name13" presStyleLbl="parChTrans1D2" presStyleIdx="1" presStyleCnt="2"/>
      <dgm:spPr/>
      <dgm:t>
        <a:bodyPr/>
        <a:lstStyle/>
        <a:p>
          <a:endParaRPr lang="en-US"/>
        </a:p>
      </dgm:t>
    </dgm:pt>
    <dgm:pt modelId="{7FCC68CA-DCAE-483D-BD83-315DE268546B}" type="pres">
      <dgm:prSet presAssocID="{ED81D059-E3FE-4C1E-893A-81F92BD3F5D8}" presName="childText" presStyleLbl="bgAcc1" presStyleIdx="1" presStyleCnt="2" custScaleX="383234" custScaleY="87282" custLinFactNeighborX="-2284" custLinFactNeighborY="29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FA0171-5F4B-42FD-9575-111560145C31}" type="presOf" srcId="{45589AA4-38D4-426C-9D48-97A5224BF3D9}" destId="{DA5C0FB8-B667-4A04-AFFD-EA524D86A667}" srcOrd="0" destOrd="0" presId="urn:microsoft.com/office/officeart/2005/8/layout/hierarchy3"/>
    <dgm:cxn modelId="{B77712B7-7C26-4AB5-900B-5D4214112277}" srcId="{02018588-468B-4F9F-B82B-AFC4B3302956}" destId="{ED81D059-E3FE-4C1E-893A-81F92BD3F5D8}" srcOrd="1" destOrd="0" parTransId="{BD4F56D4-C2CC-4FB4-A9D2-571074FFC970}" sibTransId="{1861DB11-AE52-4258-B351-EEA625E5002E}"/>
    <dgm:cxn modelId="{519B38FD-4E89-4839-A460-664D38F0C09F}" srcId="{A41440FF-58A6-4BA3-8000-6B3C90CE14C0}" destId="{02018588-468B-4F9F-B82B-AFC4B3302956}" srcOrd="0" destOrd="0" parTransId="{CBC59AAF-C42D-4DB7-9EC4-D87FD63B5893}" sibTransId="{2452EEB0-5414-47C2-8C1B-B06D609864E7}"/>
    <dgm:cxn modelId="{BB355C4E-F0E0-4DD7-AA4D-585C1FB0DA02}" srcId="{02018588-468B-4F9F-B82B-AFC4B3302956}" destId="{DED3FB03-EE56-4D05-B45B-3D6D48B4A803}" srcOrd="0" destOrd="0" parTransId="{45589AA4-38D4-426C-9D48-97A5224BF3D9}" sibTransId="{BCAC5DF7-D41C-47E7-8BE6-87B5229937DC}"/>
    <dgm:cxn modelId="{C55B6977-57A9-409C-9E74-1F7C3B43DF18}" type="presOf" srcId="{DED3FB03-EE56-4D05-B45B-3D6D48B4A803}" destId="{93DC50C5-AF7D-491E-A0BB-914D30A2C1B3}" srcOrd="0" destOrd="0" presId="urn:microsoft.com/office/officeart/2005/8/layout/hierarchy3"/>
    <dgm:cxn modelId="{5E660CE4-A113-457E-ADBD-B4CAFC89FF91}" type="presOf" srcId="{BD4F56D4-C2CC-4FB4-A9D2-571074FFC970}" destId="{0C63F077-02DC-45CC-BA79-0B19730DADDF}" srcOrd="0" destOrd="0" presId="urn:microsoft.com/office/officeart/2005/8/layout/hierarchy3"/>
    <dgm:cxn modelId="{E4FD0553-7155-4AC1-99EB-2BBCF96F9122}" type="presOf" srcId="{02018588-468B-4F9F-B82B-AFC4B3302956}" destId="{9981F99A-CA57-4FAB-9B84-2B37618CD64C}" srcOrd="0" destOrd="0" presId="urn:microsoft.com/office/officeart/2005/8/layout/hierarchy3"/>
    <dgm:cxn modelId="{7177735B-4946-44C7-A6A8-CA0AA0AB4AD6}" type="presOf" srcId="{A41440FF-58A6-4BA3-8000-6B3C90CE14C0}" destId="{A8DCE114-69BC-494D-9B37-631FF7722ACD}" srcOrd="0" destOrd="0" presId="urn:microsoft.com/office/officeart/2005/8/layout/hierarchy3"/>
    <dgm:cxn modelId="{5D78504A-77B0-4F86-948C-FF66C80E9055}" type="presOf" srcId="{ED81D059-E3FE-4C1E-893A-81F92BD3F5D8}" destId="{7FCC68CA-DCAE-483D-BD83-315DE268546B}" srcOrd="0" destOrd="0" presId="urn:microsoft.com/office/officeart/2005/8/layout/hierarchy3"/>
    <dgm:cxn modelId="{B5D310F4-9F95-4827-9C3D-C54DB3BD551E}" type="presOf" srcId="{02018588-468B-4F9F-B82B-AFC4B3302956}" destId="{3B602F0F-C88F-408A-9492-CCD685BA7AC8}" srcOrd="1" destOrd="0" presId="urn:microsoft.com/office/officeart/2005/8/layout/hierarchy3"/>
    <dgm:cxn modelId="{1B78348A-B903-491B-897C-C1669B6D8CF4}" type="presParOf" srcId="{A8DCE114-69BC-494D-9B37-631FF7722ACD}" destId="{09AB997E-DF51-4988-AE07-55A5A5E414F3}" srcOrd="0" destOrd="0" presId="urn:microsoft.com/office/officeart/2005/8/layout/hierarchy3"/>
    <dgm:cxn modelId="{62FD7EE7-7AFD-4871-A497-E707DB9F8D7B}" type="presParOf" srcId="{09AB997E-DF51-4988-AE07-55A5A5E414F3}" destId="{F28C7AAF-F044-40B1-81BE-8CDB96E62DD8}" srcOrd="0" destOrd="0" presId="urn:microsoft.com/office/officeart/2005/8/layout/hierarchy3"/>
    <dgm:cxn modelId="{D325A667-D03A-4FC4-B7EB-8C0B9A7E7ABB}" type="presParOf" srcId="{F28C7AAF-F044-40B1-81BE-8CDB96E62DD8}" destId="{9981F99A-CA57-4FAB-9B84-2B37618CD64C}" srcOrd="0" destOrd="0" presId="urn:microsoft.com/office/officeart/2005/8/layout/hierarchy3"/>
    <dgm:cxn modelId="{34FD97A6-EDF4-4B93-BE26-53A66C1A68EF}" type="presParOf" srcId="{F28C7AAF-F044-40B1-81BE-8CDB96E62DD8}" destId="{3B602F0F-C88F-408A-9492-CCD685BA7AC8}" srcOrd="1" destOrd="0" presId="urn:microsoft.com/office/officeart/2005/8/layout/hierarchy3"/>
    <dgm:cxn modelId="{D80D6784-1EF1-4D40-BA6A-97AAE85CE7DD}" type="presParOf" srcId="{09AB997E-DF51-4988-AE07-55A5A5E414F3}" destId="{73EC2FB2-496E-491E-BAE9-69C1830F910E}" srcOrd="1" destOrd="0" presId="urn:microsoft.com/office/officeart/2005/8/layout/hierarchy3"/>
    <dgm:cxn modelId="{8CAD25AB-2BD0-47A8-BB09-DA7C319D7DAC}" type="presParOf" srcId="{73EC2FB2-496E-491E-BAE9-69C1830F910E}" destId="{DA5C0FB8-B667-4A04-AFFD-EA524D86A667}" srcOrd="0" destOrd="0" presId="urn:microsoft.com/office/officeart/2005/8/layout/hierarchy3"/>
    <dgm:cxn modelId="{1501A05B-7C95-4914-A1FE-DC5CF9FBB42F}" type="presParOf" srcId="{73EC2FB2-496E-491E-BAE9-69C1830F910E}" destId="{93DC50C5-AF7D-491E-A0BB-914D30A2C1B3}" srcOrd="1" destOrd="0" presId="urn:microsoft.com/office/officeart/2005/8/layout/hierarchy3"/>
    <dgm:cxn modelId="{3DFDA6DF-2A48-4933-9D65-348A1B39F759}" type="presParOf" srcId="{73EC2FB2-496E-491E-BAE9-69C1830F910E}" destId="{0C63F077-02DC-45CC-BA79-0B19730DADDF}" srcOrd="2" destOrd="0" presId="urn:microsoft.com/office/officeart/2005/8/layout/hierarchy3"/>
    <dgm:cxn modelId="{16E49CB1-DC7E-4B9A-A9A3-80F9D549AC95}" type="presParOf" srcId="{73EC2FB2-496E-491E-BAE9-69C1830F910E}" destId="{7FCC68CA-DCAE-483D-BD83-315DE268546B}" srcOrd="3" destOrd="0" presId="urn:microsoft.com/office/officeart/2005/8/layout/hierarchy3"/>
  </dgm:cxnLst>
  <dgm:bg>
    <a:blipFill>
      <a:blip xmlns:r="http://schemas.openxmlformats.org/officeDocument/2006/relationships" r:embed="rId1"/>
      <a:stretch>
        <a:fillRect/>
      </a:stretch>
    </a:blipFill>
    <a:effectLst>
      <a:softEdge rad="3810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67D239-98E7-43BF-9326-95045725EE5C}" type="doc">
      <dgm:prSet loTypeId="urn:microsoft.com/office/officeart/2005/8/layout/hierarchy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96E5FFF-0DAC-4079-9AE1-DA92870BDD89}">
      <dgm:prSet phldrT="[Text]" custT="1"/>
      <dgm:spPr>
        <a:solidFill>
          <a:srgbClr val="FFFF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Firmware</a:t>
          </a:r>
          <a:endParaRPr lang="en-US" sz="4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1E24BD-7C14-46CD-9749-3E57A031CF48}" type="parTrans" cxnId="{580BBD54-6AD7-4971-B82F-81269172D523}">
      <dgm:prSet/>
      <dgm:spPr/>
      <dgm:t>
        <a:bodyPr/>
        <a:lstStyle/>
        <a:p>
          <a:endParaRPr lang="en-US"/>
        </a:p>
      </dgm:t>
    </dgm:pt>
    <dgm:pt modelId="{5269C7BD-1B5C-4B90-8A0E-0B28437BE930}" type="sibTrans" cxnId="{580BBD54-6AD7-4971-B82F-81269172D523}">
      <dgm:prSet/>
      <dgm:spPr/>
      <dgm:t>
        <a:bodyPr/>
        <a:lstStyle/>
        <a:p>
          <a:endParaRPr lang="en-US"/>
        </a:p>
      </dgm:t>
    </dgm:pt>
    <dgm:pt modelId="{49B02C3C-B5E5-4AB7-8448-5434181FD47B}">
      <dgm:prSet phldrT="[Text]" custT="1"/>
      <dgm:spPr>
        <a:solidFill>
          <a:schemeClr val="tx2">
            <a:lumMod val="75000"/>
            <a:alpha val="9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software, embedded in system’s read only memory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2B96F9-9431-4AFD-B6F1-EA181323B7E7}" type="parTrans" cxnId="{16A9611D-7640-4093-B3CF-A739BC3C5654}">
      <dgm:prSet/>
      <dgm:spPr/>
      <dgm:t>
        <a:bodyPr/>
        <a:lstStyle/>
        <a:p>
          <a:endParaRPr lang="en-US"/>
        </a:p>
      </dgm:t>
    </dgm:pt>
    <dgm:pt modelId="{831BC074-D6B5-4ABD-928A-5665FCA180AB}" type="sibTrans" cxnId="{16A9611D-7640-4093-B3CF-A739BC3C5654}">
      <dgm:prSet/>
      <dgm:spPr/>
      <dgm:t>
        <a:bodyPr/>
        <a:lstStyle/>
        <a:p>
          <a:endParaRPr lang="en-US"/>
        </a:p>
      </dgm:t>
    </dgm:pt>
    <dgm:pt modelId="{6A63D043-C876-46CA-87FC-F89D4EA53B43}">
      <dgm:prSet phldrT="[Text]"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Offers vital information regarding how a particular device interacts with one another.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A16AF5-6B44-4D92-A956-6B6AB6592FB7}" type="parTrans" cxnId="{4C950AAB-84FD-4B15-BD06-87A788AEDD8C}">
      <dgm:prSet/>
      <dgm:spPr/>
      <dgm:t>
        <a:bodyPr/>
        <a:lstStyle/>
        <a:p>
          <a:endParaRPr lang="en-US"/>
        </a:p>
      </dgm:t>
    </dgm:pt>
    <dgm:pt modelId="{55EA39A9-FEB6-4384-A8AE-5EEA95494379}" type="sibTrans" cxnId="{4C950AAB-84FD-4B15-BD06-87A788AEDD8C}">
      <dgm:prSet/>
      <dgm:spPr/>
      <dgm:t>
        <a:bodyPr/>
        <a:lstStyle/>
        <a:p>
          <a:endParaRPr lang="en-US"/>
        </a:p>
      </dgm:t>
    </dgm:pt>
    <dgm:pt modelId="{50512DBB-A510-4F1A-B1D1-4BE9F94C7A0F}">
      <dgm:prSet phldrT="[Text]" custT="1"/>
      <dgm:spPr>
        <a:solidFill>
          <a:srgbClr val="FF33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Set of instructions permanently stored in a hardware device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07C764-DDFD-4AC7-AB7C-AA07FA0ECDB0}" type="parTrans" cxnId="{E7D1E73E-5907-4656-98DD-A07201D487C9}">
      <dgm:prSet/>
      <dgm:spPr/>
      <dgm:t>
        <a:bodyPr/>
        <a:lstStyle/>
        <a:p>
          <a:endParaRPr lang="en-US"/>
        </a:p>
      </dgm:t>
    </dgm:pt>
    <dgm:pt modelId="{291251E4-309E-4D3D-BCF9-BD17941F9496}" type="sibTrans" cxnId="{E7D1E73E-5907-4656-98DD-A07201D487C9}">
      <dgm:prSet/>
      <dgm:spPr/>
      <dgm:t>
        <a:bodyPr/>
        <a:lstStyle/>
        <a:p>
          <a:endParaRPr lang="en-US"/>
        </a:p>
      </dgm:t>
    </dgm:pt>
    <dgm:pt modelId="{E94B5879-BD0B-4642-8DE4-D1375B59DC2F}" type="pres">
      <dgm:prSet presAssocID="{7667D239-98E7-43BF-9326-95045725EE5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2353AFA-AB3C-423E-A668-85C9182D7E44}" type="pres">
      <dgm:prSet presAssocID="{896E5FFF-0DAC-4079-9AE1-DA92870BDD89}" presName="root" presStyleCnt="0"/>
      <dgm:spPr/>
    </dgm:pt>
    <dgm:pt modelId="{63A9BA02-2BF4-488C-837F-F869166488A9}" type="pres">
      <dgm:prSet presAssocID="{896E5FFF-0DAC-4079-9AE1-DA92870BDD89}" presName="rootComposite" presStyleCnt="0"/>
      <dgm:spPr/>
    </dgm:pt>
    <dgm:pt modelId="{71BC86FE-1983-4508-9567-C385174FA716}" type="pres">
      <dgm:prSet presAssocID="{896E5FFF-0DAC-4079-9AE1-DA92870BDD89}" presName="rootText" presStyleLbl="node1" presStyleIdx="0" presStyleCnt="1" custScaleX="199807" custScaleY="108021"/>
      <dgm:spPr/>
      <dgm:t>
        <a:bodyPr/>
        <a:lstStyle/>
        <a:p>
          <a:endParaRPr lang="en-US"/>
        </a:p>
      </dgm:t>
    </dgm:pt>
    <dgm:pt modelId="{5FBBD2C3-A755-406F-8D88-1F8BFCFE76EC}" type="pres">
      <dgm:prSet presAssocID="{896E5FFF-0DAC-4079-9AE1-DA92870BDD89}" presName="rootConnector" presStyleLbl="node1" presStyleIdx="0" presStyleCnt="1"/>
      <dgm:spPr/>
      <dgm:t>
        <a:bodyPr/>
        <a:lstStyle/>
        <a:p>
          <a:endParaRPr lang="en-US"/>
        </a:p>
      </dgm:t>
    </dgm:pt>
    <dgm:pt modelId="{FC3F8CB0-7B30-4E6E-BCD4-CD6D4173D59D}" type="pres">
      <dgm:prSet presAssocID="{896E5FFF-0DAC-4079-9AE1-DA92870BDD89}" presName="childShape" presStyleCnt="0"/>
      <dgm:spPr/>
    </dgm:pt>
    <dgm:pt modelId="{6613F65E-043E-4DAA-B938-384554436D62}" type="pres">
      <dgm:prSet presAssocID="{AE2B96F9-9431-4AFD-B6F1-EA181323B7E7}" presName="Name13" presStyleLbl="parChTrans1D2" presStyleIdx="0" presStyleCnt="3"/>
      <dgm:spPr/>
      <dgm:t>
        <a:bodyPr/>
        <a:lstStyle/>
        <a:p>
          <a:endParaRPr lang="en-US"/>
        </a:p>
      </dgm:t>
    </dgm:pt>
    <dgm:pt modelId="{A2565214-6E58-4E4E-A2B5-E32080A2CC03}" type="pres">
      <dgm:prSet presAssocID="{49B02C3C-B5E5-4AB7-8448-5434181FD47B}" presName="childText" presStyleLbl="bgAcc1" presStyleIdx="0" presStyleCnt="3" custScaleX="328205" custScaleY="845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5CEAC4-EC07-4C67-930B-86A0D5F52042}" type="pres">
      <dgm:prSet presAssocID="{F007C764-DDFD-4AC7-AB7C-AA07FA0ECDB0}" presName="Name13" presStyleLbl="parChTrans1D2" presStyleIdx="1" presStyleCnt="3"/>
      <dgm:spPr/>
      <dgm:t>
        <a:bodyPr/>
        <a:lstStyle/>
        <a:p>
          <a:endParaRPr lang="en-US"/>
        </a:p>
      </dgm:t>
    </dgm:pt>
    <dgm:pt modelId="{8CF34D15-14C5-459F-BAF2-4866DB024B02}" type="pres">
      <dgm:prSet presAssocID="{50512DBB-A510-4F1A-B1D1-4BE9F94C7A0F}" presName="childText" presStyleLbl="bgAcc1" presStyleIdx="1" presStyleCnt="3" custScaleX="416333" custScaleY="847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D7004D-248A-41EE-B7F4-F1B6B0F9DDF2}" type="pres">
      <dgm:prSet presAssocID="{0AA16AF5-6B44-4D92-A956-6B6AB6592FB7}" presName="Name13" presStyleLbl="parChTrans1D2" presStyleIdx="2" presStyleCnt="3"/>
      <dgm:spPr/>
      <dgm:t>
        <a:bodyPr/>
        <a:lstStyle/>
        <a:p>
          <a:endParaRPr lang="en-US"/>
        </a:p>
      </dgm:t>
    </dgm:pt>
    <dgm:pt modelId="{43D6A7E8-93EB-4325-A8CE-308235C300D0}" type="pres">
      <dgm:prSet presAssocID="{6A63D043-C876-46CA-87FC-F89D4EA53B43}" presName="childText" presStyleLbl="bgAcc1" presStyleIdx="2" presStyleCnt="3" custScaleX="464180" custScaleY="870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B4F1EC-FDE6-4B7A-84F4-323992BBDF51}" type="presOf" srcId="{896E5FFF-0DAC-4079-9AE1-DA92870BDD89}" destId="{5FBBD2C3-A755-406F-8D88-1F8BFCFE76EC}" srcOrd="1" destOrd="0" presId="urn:microsoft.com/office/officeart/2005/8/layout/hierarchy3"/>
    <dgm:cxn modelId="{94BB0D7C-6632-42EA-9361-0E8344D28E64}" type="presOf" srcId="{F007C764-DDFD-4AC7-AB7C-AA07FA0ECDB0}" destId="{E25CEAC4-EC07-4C67-930B-86A0D5F52042}" srcOrd="0" destOrd="0" presId="urn:microsoft.com/office/officeart/2005/8/layout/hierarchy3"/>
    <dgm:cxn modelId="{E7D1E73E-5907-4656-98DD-A07201D487C9}" srcId="{896E5FFF-0DAC-4079-9AE1-DA92870BDD89}" destId="{50512DBB-A510-4F1A-B1D1-4BE9F94C7A0F}" srcOrd="1" destOrd="0" parTransId="{F007C764-DDFD-4AC7-AB7C-AA07FA0ECDB0}" sibTransId="{291251E4-309E-4D3D-BCF9-BD17941F9496}"/>
    <dgm:cxn modelId="{C7FC2266-8A8F-4236-BDC8-320B017FA445}" type="presOf" srcId="{50512DBB-A510-4F1A-B1D1-4BE9F94C7A0F}" destId="{8CF34D15-14C5-459F-BAF2-4866DB024B02}" srcOrd="0" destOrd="0" presId="urn:microsoft.com/office/officeart/2005/8/layout/hierarchy3"/>
    <dgm:cxn modelId="{4C950AAB-84FD-4B15-BD06-87A788AEDD8C}" srcId="{896E5FFF-0DAC-4079-9AE1-DA92870BDD89}" destId="{6A63D043-C876-46CA-87FC-F89D4EA53B43}" srcOrd="2" destOrd="0" parTransId="{0AA16AF5-6B44-4D92-A956-6B6AB6592FB7}" sibTransId="{55EA39A9-FEB6-4384-A8AE-5EEA95494379}"/>
    <dgm:cxn modelId="{F2FBA9A6-17A4-48C3-861F-2AA169F5EBF8}" type="presOf" srcId="{0AA16AF5-6B44-4D92-A956-6B6AB6592FB7}" destId="{28D7004D-248A-41EE-B7F4-F1B6B0F9DDF2}" srcOrd="0" destOrd="0" presId="urn:microsoft.com/office/officeart/2005/8/layout/hierarchy3"/>
    <dgm:cxn modelId="{95EDD7AC-8BDF-491F-B510-6E65E724D062}" type="presOf" srcId="{AE2B96F9-9431-4AFD-B6F1-EA181323B7E7}" destId="{6613F65E-043E-4DAA-B938-384554436D62}" srcOrd="0" destOrd="0" presId="urn:microsoft.com/office/officeart/2005/8/layout/hierarchy3"/>
    <dgm:cxn modelId="{3CCA27F1-F401-49B2-89CF-3CD4CF44CEDB}" type="presOf" srcId="{49B02C3C-B5E5-4AB7-8448-5434181FD47B}" destId="{A2565214-6E58-4E4E-A2B5-E32080A2CC03}" srcOrd="0" destOrd="0" presId="urn:microsoft.com/office/officeart/2005/8/layout/hierarchy3"/>
    <dgm:cxn modelId="{481D4ACA-B403-45E1-B8B6-EBBDE002ADE0}" type="presOf" srcId="{896E5FFF-0DAC-4079-9AE1-DA92870BDD89}" destId="{71BC86FE-1983-4508-9567-C385174FA716}" srcOrd="0" destOrd="0" presId="urn:microsoft.com/office/officeart/2005/8/layout/hierarchy3"/>
    <dgm:cxn modelId="{54B8E171-FC80-4C3C-ABB9-2EEE0ECCF393}" type="presOf" srcId="{7667D239-98E7-43BF-9326-95045725EE5C}" destId="{E94B5879-BD0B-4642-8DE4-D1375B59DC2F}" srcOrd="0" destOrd="0" presId="urn:microsoft.com/office/officeart/2005/8/layout/hierarchy3"/>
    <dgm:cxn modelId="{16A9611D-7640-4093-B3CF-A739BC3C5654}" srcId="{896E5FFF-0DAC-4079-9AE1-DA92870BDD89}" destId="{49B02C3C-B5E5-4AB7-8448-5434181FD47B}" srcOrd="0" destOrd="0" parTransId="{AE2B96F9-9431-4AFD-B6F1-EA181323B7E7}" sibTransId="{831BC074-D6B5-4ABD-928A-5665FCA180AB}"/>
    <dgm:cxn modelId="{580BBD54-6AD7-4971-B82F-81269172D523}" srcId="{7667D239-98E7-43BF-9326-95045725EE5C}" destId="{896E5FFF-0DAC-4079-9AE1-DA92870BDD89}" srcOrd="0" destOrd="0" parTransId="{611E24BD-7C14-46CD-9749-3E57A031CF48}" sibTransId="{5269C7BD-1B5C-4B90-8A0E-0B28437BE930}"/>
    <dgm:cxn modelId="{C1DCE1A1-899F-4F2A-AEC7-715BFAABD8A7}" type="presOf" srcId="{6A63D043-C876-46CA-87FC-F89D4EA53B43}" destId="{43D6A7E8-93EB-4325-A8CE-308235C300D0}" srcOrd="0" destOrd="0" presId="urn:microsoft.com/office/officeart/2005/8/layout/hierarchy3"/>
    <dgm:cxn modelId="{9ABD5526-2E0F-4B06-914B-7E51EE3759BC}" type="presParOf" srcId="{E94B5879-BD0B-4642-8DE4-D1375B59DC2F}" destId="{B2353AFA-AB3C-423E-A668-85C9182D7E44}" srcOrd="0" destOrd="0" presId="urn:microsoft.com/office/officeart/2005/8/layout/hierarchy3"/>
    <dgm:cxn modelId="{125A2A39-AFC1-4277-AE7F-958A871E484A}" type="presParOf" srcId="{B2353AFA-AB3C-423E-A668-85C9182D7E44}" destId="{63A9BA02-2BF4-488C-837F-F869166488A9}" srcOrd="0" destOrd="0" presId="urn:microsoft.com/office/officeart/2005/8/layout/hierarchy3"/>
    <dgm:cxn modelId="{A438AF44-417D-43CF-9743-4E0A3EB1F125}" type="presParOf" srcId="{63A9BA02-2BF4-488C-837F-F869166488A9}" destId="{71BC86FE-1983-4508-9567-C385174FA716}" srcOrd="0" destOrd="0" presId="urn:microsoft.com/office/officeart/2005/8/layout/hierarchy3"/>
    <dgm:cxn modelId="{614EE8CC-A57C-4939-B463-234FC97371F4}" type="presParOf" srcId="{63A9BA02-2BF4-488C-837F-F869166488A9}" destId="{5FBBD2C3-A755-406F-8D88-1F8BFCFE76EC}" srcOrd="1" destOrd="0" presId="urn:microsoft.com/office/officeart/2005/8/layout/hierarchy3"/>
    <dgm:cxn modelId="{EA715A89-5AA1-4087-889B-D56C3D803D6F}" type="presParOf" srcId="{B2353AFA-AB3C-423E-A668-85C9182D7E44}" destId="{FC3F8CB0-7B30-4E6E-BCD4-CD6D4173D59D}" srcOrd="1" destOrd="0" presId="urn:microsoft.com/office/officeart/2005/8/layout/hierarchy3"/>
    <dgm:cxn modelId="{F47B9439-9BFB-4B3E-93ED-A4453832B5C3}" type="presParOf" srcId="{FC3F8CB0-7B30-4E6E-BCD4-CD6D4173D59D}" destId="{6613F65E-043E-4DAA-B938-384554436D62}" srcOrd="0" destOrd="0" presId="urn:microsoft.com/office/officeart/2005/8/layout/hierarchy3"/>
    <dgm:cxn modelId="{4EF9BA6D-EF63-4DF5-A1F7-EBDB041045E8}" type="presParOf" srcId="{FC3F8CB0-7B30-4E6E-BCD4-CD6D4173D59D}" destId="{A2565214-6E58-4E4E-A2B5-E32080A2CC03}" srcOrd="1" destOrd="0" presId="urn:microsoft.com/office/officeart/2005/8/layout/hierarchy3"/>
    <dgm:cxn modelId="{B8B153EA-A3BE-45A3-8AD9-CC2D1629185F}" type="presParOf" srcId="{FC3F8CB0-7B30-4E6E-BCD4-CD6D4173D59D}" destId="{E25CEAC4-EC07-4C67-930B-86A0D5F52042}" srcOrd="2" destOrd="0" presId="urn:microsoft.com/office/officeart/2005/8/layout/hierarchy3"/>
    <dgm:cxn modelId="{8F4368A6-7EBF-4F3D-8400-9BA75568CBF9}" type="presParOf" srcId="{FC3F8CB0-7B30-4E6E-BCD4-CD6D4173D59D}" destId="{8CF34D15-14C5-459F-BAF2-4866DB024B02}" srcOrd="3" destOrd="0" presId="urn:microsoft.com/office/officeart/2005/8/layout/hierarchy3"/>
    <dgm:cxn modelId="{70CB6E44-F437-48ED-8F4D-A0AF86D033C0}" type="presParOf" srcId="{FC3F8CB0-7B30-4E6E-BCD4-CD6D4173D59D}" destId="{28D7004D-248A-41EE-B7F4-F1B6B0F9DDF2}" srcOrd="4" destOrd="0" presId="urn:microsoft.com/office/officeart/2005/8/layout/hierarchy3"/>
    <dgm:cxn modelId="{2A03FA31-084E-47E2-8E48-3682875793CA}" type="presParOf" srcId="{FC3F8CB0-7B30-4E6E-BCD4-CD6D4173D59D}" destId="{43D6A7E8-93EB-4325-A8CE-308235C300D0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667D239-98E7-43BF-9326-95045725EE5C}" type="doc">
      <dgm:prSet loTypeId="urn:microsoft.com/office/officeart/2005/8/layout/hierarchy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96E5FFF-0DAC-4079-9AE1-DA92870BDD89}">
      <dgm:prSet phldrT="[Text]" custT="1"/>
      <dgm:spPr>
        <a:solidFill>
          <a:srgbClr val="FF00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4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Language Translators</a:t>
          </a:r>
          <a:endParaRPr lang="en-US" sz="4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1E24BD-7C14-46CD-9749-3E57A031CF48}" type="parTrans" cxnId="{580BBD54-6AD7-4971-B82F-81269172D523}">
      <dgm:prSet/>
      <dgm:spPr/>
      <dgm:t>
        <a:bodyPr/>
        <a:lstStyle/>
        <a:p>
          <a:endParaRPr lang="en-US"/>
        </a:p>
      </dgm:t>
    </dgm:pt>
    <dgm:pt modelId="{5269C7BD-1B5C-4B90-8A0E-0B28437BE930}" type="sibTrans" cxnId="{580BBD54-6AD7-4971-B82F-81269172D523}">
      <dgm:prSet/>
      <dgm:spPr/>
      <dgm:t>
        <a:bodyPr/>
        <a:lstStyle/>
        <a:p>
          <a:endParaRPr lang="en-US"/>
        </a:p>
      </dgm:t>
    </dgm:pt>
    <dgm:pt modelId="{6A63D043-C876-46CA-87FC-F89D4EA53B43}">
      <dgm:prSet phldrT="[Text]"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Compiler and interpreter translates high level language to low level while assembler translates assembly language to machine language .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A16AF5-6B44-4D92-A956-6B6AB6592FB7}" type="parTrans" cxnId="{4C950AAB-84FD-4B15-BD06-87A788AEDD8C}">
      <dgm:prSet/>
      <dgm:spPr/>
      <dgm:t>
        <a:bodyPr/>
        <a:lstStyle/>
        <a:p>
          <a:endParaRPr lang="en-US"/>
        </a:p>
      </dgm:t>
    </dgm:pt>
    <dgm:pt modelId="{55EA39A9-FEB6-4384-A8AE-5EEA95494379}" type="sibTrans" cxnId="{4C950AAB-84FD-4B15-BD06-87A788AEDD8C}">
      <dgm:prSet/>
      <dgm:spPr/>
      <dgm:t>
        <a:bodyPr/>
        <a:lstStyle/>
        <a:p>
          <a:endParaRPr lang="en-US"/>
        </a:p>
      </dgm:t>
    </dgm:pt>
    <dgm:pt modelId="{3D07E85C-2EA1-4229-86B5-F531689F802A}">
      <dgm:prSet phldrT="[Text]" custT="1"/>
      <dgm:spPr>
        <a:solidFill>
          <a:schemeClr val="tx2">
            <a:lumMod val="75000"/>
            <a:alpha val="9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IN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Converts code from one computer language into another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47F8264-C573-4AC4-B25C-A54D67E4E4C5}" type="parTrans" cxnId="{AC129CFC-A6D1-4B7A-AC6C-3A7905A24F18}">
      <dgm:prSet/>
      <dgm:spPr/>
      <dgm:t>
        <a:bodyPr/>
        <a:lstStyle/>
        <a:p>
          <a:endParaRPr lang="en-US"/>
        </a:p>
      </dgm:t>
    </dgm:pt>
    <dgm:pt modelId="{6B74D283-0A73-4936-887F-9B56967854A8}" type="sibTrans" cxnId="{AC129CFC-A6D1-4B7A-AC6C-3A7905A24F18}">
      <dgm:prSet/>
      <dgm:spPr/>
      <dgm:t>
        <a:bodyPr/>
        <a:lstStyle/>
        <a:p>
          <a:endParaRPr lang="en-US"/>
        </a:p>
      </dgm:t>
    </dgm:pt>
    <dgm:pt modelId="{2B304128-6D39-4625-BB4E-2EF1DBEC8DEE}">
      <dgm:prSet phldrT="[Text]" custT="1"/>
      <dgm:spPr>
        <a:solidFill>
          <a:srgbClr val="FFFF00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Three types: Assembler, compiler &amp; interpreter</a:t>
          </a:r>
          <a:endParaRPr lang="en-US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9CB646-CDDC-4563-AD12-E393F511B2C5}" type="parTrans" cxnId="{696A252C-3A4B-41F4-AE2B-A8AD000E5213}">
      <dgm:prSet/>
      <dgm:spPr/>
      <dgm:t>
        <a:bodyPr/>
        <a:lstStyle/>
        <a:p>
          <a:endParaRPr lang="en-US"/>
        </a:p>
      </dgm:t>
    </dgm:pt>
    <dgm:pt modelId="{B6643CB3-5B11-4D7F-897D-98C069702EFC}" type="sibTrans" cxnId="{696A252C-3A4B-41F4-AE2B-A8AD000E5213}">
      <dgm:prSet/>
      <dgm:spPr/>
      <dgm:t>
        <a:bodyPr/>
        <a:lstStyle/>
        <a:p>
          <a:endParaRPr lang="en-US"/>
        </a:p>
      </dgm:t>
    </dgm:pt>
    <dgm:pt modelId="{E94B5879-BD0B-4642-8DE4-D1375B59DC2F}" type="pres">
      <dgm:prSet presAssocID="{7667D239-98E7-43BF-9326-95045725EE5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2353AFA-AB3C-423E-A668-85C9182D7E44}" type="pres">
      <dgm:prSet presAssocID="{896E5FFF-0DAC-4079-9AE1-DA92870BDD89}" presName="root" presStyleCnt="0"/>
      <dgm:spPr/>
    </dgm:pt>
    <dgm:pt modelId="{63A9BA02-2BF4-488C-837F-F869166488A9}" type="pres">
      <dgm:prSet presAssocID="{896E5FFF-0DAC-4079-9AE1-DA92870BDD89}" presName="rootComposite" presStyleCnt="0"/>
      <dgm:spPr/>
    </dgm:pt>
    <dgm:pt modelId="{71BC86FE-1983-4508-9567-C385174FA716}" type="pres">
      <dgm:prSet presAssocID="{896E5FFF-0DAC-4079-9AE1-DA92870BDD89}" presName="rootText" presStyleLbl="node1" presStyleIdx="0" presStyleCnt="1" custScaleX="202780" custScaleY="124917"/>
      <dgm:spPr/>
      <dgm:t>
        <a:bodyPr/>
        <a:lstStyle/>
        <a:p>
          <a:endParaRPr lang="en-US"/>
        </a:p>
      </dgm:t>
    </dgm:pt>
    <dgm:pt modelId="{5FBBD2C3-A755-406F-8D88-1F8BFCFE76EC}" type="pres">
      <dgm:prSet presAssocID="{896E5FFF-0DAC-4079-9AE1-DA92870BDD89}" presName="rootConnector" presStyleLbl="node1" presStyleIdx="0" presStyleCnt="1"/>
      <dgm:spPr/>
      <dgm:t>
        <a:bodyPr/>
        <a:lstStyle/>
        <a:p>
          <a:endParaRPr lang="en-US"/>
        </a:p>
      </dgm:t>
    </dgm:pt>
    <dgm:pt modelId="{FC3F8CB0-7B30-4E6E-BCD4-CD6D4173D59D}" type="pres">
      <dgm:prSet presAssocID="{896E5FFF-0DAC-4079-9AE1-DA92870BDD89}" presName="childShape" presStyleCnt="0"/>
      <dgm:spPr/>
    </dgm:pt>
    <dgm:pt modelId="{EC5CCDEC-AF36-479A-AB54-A606A689F91B}" type="pres">
      <dgm:prSet presAssocID="{747F8264-C573-4AC4-B25C-A54D67E4E4C5}" presName="Name13" presStyleLbl="parChTrans1D2" presStyleIdx="0" presStyleCnt="3"/>
      <dgm:spPr/>
      <dgm:t>
        <a:bodyPr/>
        <a:lstStyle/>
        <a:p>
          <a:endParaRPr lang="en-US"/>
        </a:p>
      </dgm:t>
    </dgm:pt>
    <dgm:pt modelId="{FB8B24B3-3EFC-40C6-9E9F-58FACE2A9A13}" type="pres">
      <dgm:prSet presAssocID="{3D07E85C-2EA1-4229-86B5-F531689F802A}" presName="childText" presStyleLbl="bgAcc1" presStyleIdx="0" presStyleCnt="3" custScaleX="5145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4C6F87-2DE3-4951-87A1-CB37B7594411}" type="pres">
      <dgm:prSet presAssocID="{5D9CB646-CDDC-4563-AD12-E393F511B2C5}" presName="Name13" presStyleLbl="parChTrans1D2" presStyleIdx="1" presStyleCnt="3"/>
      <dgm:spPr/>
      <dgm:t>
        <a:bodyPr/>
        <a:lstStyle/>
        <a:p>
          <a:endParaRPr lang="en-US"/>
        </a:p>
      </dgm:t>
    </dgm:pt>
    <dgm:pt modelId="{DC2814CF-2683-41EC-A48B-E4C66930543C}" type="pres">
      <dgm:prSet presAssocID="{2B304128-6D39-4625-BB4E-2EF1DBEC8DEE}" presName="childText" presStyleLbl="bgAcc1" presStyleIdx="1" presStyleCnt="3" custScaleX="4801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D7004D-248A-41EE-B7F4-F1B6B0F9DDF2}" type="pres">
      <dgm:prSet presAssocID="{0AA16AF5-6B44-4D92-A956-6B6AB6592FB7}" presName="Name13" presStyleLbl="parChTrans1D2" presStyleIdx="2" presStyleCnt="3"/>
      <dgm:spPr/>
      <dgm:t>
        <a:bodyPr/>
        <a:lstStyle/>
        <a:p>
          <a:endParaRPr lang="en-US"/>
        </a:p>
      </dgm:t>
    </dgm:pt>
    <dgm:pt modelId="{43D6A7E8-93EB-4325-A8CE-308235C300D0}" type="pres">
      <dgm:prSet presAssocID="{6A63D043-C876-46CA-87FC-F89D4EA53B43}" presName="childText" presStyleLbl="bgAcc1" presStyleIdx="2" presStyleCnt="3" custScaleX="533935" custScaleY="1036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609978-A64A-44B2-8DE9-69EF326D2B6C}" type="presOf" srcId="{6A63D043-C876-46CA-87FC-F89D4EA53B43}" destId="{43D6A7E8-93EB-4325-A8CE-308235C300D0}" srcOrd="0" destOrd="0" presId="urn:microsoft.com/office/officeart/2005/8/layout/hierarchy3"/>
    <dgm:cxn modelId="{A53D49CA-C03F-4724-9D32-076EA6E52A42}" type="presOf" srcId="{0AA16AF5-6B44-4D92-A956-6B6AB6592FB7}" destId="{28D7004D-248A-41EE-B7F4-F1B6B0F9DDF2}" srcOrd="0" destOrd="0" presId="urn:microsoft.com/office/officeart/2005/8/layout/hierarchy3"/>
    <dgm:cxn modelId="{481D4ACA-B403-45E1-B8B6-EBBDE002ADE0}" type="presOf" srcId="{896E5FFF-0DAC-4079-9AE1-DA92870BDD89}" destId="{71BC86FE-1983-4508-9567-C385174FA716}" srcOrd="0" destOrd="0" presId="urn:microsoft.com/office/officeart/2005/8/layout/hierarchy3"/>
    <dgm:cxn modelId="{696A252C-3A4B-41F4-AE2B-A8AD000E5213}" srcId="{896E5FFF-0DAC-4079-9AE1-DA92870BDD89}" destId="{2B304128-6D39-4625-BB4E-2EF1DBEC8DEE}" srcOrd="1" destOrd="0" parTransId="{5D9CB646-CDDC-4563-AD12-E393F511B2C5}" sibTransId="{B6643CB3-5B11-4D7F-897D-98C069702EFC}"/>
    <dgm:cxn modelId="{40B4F1EC-FDE6-4B7A-84F4-323992BBDF51}" type="presOf" srcId="{896E5FFF-0DAC-4079-9AE1-DA92870BDD89}" destId="{5FBBD2C3-A755-406F-8D88-1F8BFCFE76EC}" srcOrd="1" destOrd="0" presId="urn:microsoft.com/office/officeart/2005/8/layout/hierarchy3"/>
    <dgm:cxn modelId="{4424C361-606A-4589-A8BE-AA347BA3EBD1}" type="presOf" srcId="{5D9CB646-CDDC-4563-AD12-E393F511B2C5}" destId="{164C6F87-2DE3-4951-87A1-CB37B7594411}" srcOrd="0" destOrd="0" presId="urn:microsoft.com/office/officeart/2005/8/layout/hierarchy3"/>
    <dgm:cxn modelId="{3DB3EC6E-75CC-4173-B7DE-7808E0223CEB}" type="presOf" srcId="{2B304128-6D39-4625-BB4E-2EF1DBEC8DEE}" destId="{DC2814CF-2683-41EC-A48B-E4C66930543C}" srcOrd="0" destOrd="0" presId="urn:microsoft.com/office/officeart/2005/8/layout/hierarchy3"/>
    <dgm:cxn modelId="{01CB09C4-7E83-44BF-8AD5-A4D6695E7A6A}" type="presOf" srcId="{747F8264-C573-4AC4-B25C-A54D67E4E4C5}" destId="{EC5CCDEC-AF36-479A-AB54-A606A689F91B}" srcOrd="0" destOrd="0" presId="urn:microsoft.com/office/officeart/2005/8/layout/hierarchy3"/>
    <dgm:cxn modelId="{54B8E171-FC80-4C3C-ABB9-2EEE0ECCF393}" type="presOf" srcId="{7667D239-98E7-43BF-9326-95045725EE5C}" destId="{E94B5879-BD0B-4642-8DE4-D1375B59DC2F}" srcOrd="0" destOrd="0" presId="urn:microsoft.com/office/officeart/2005/8/layout/hierarchy3"/>
    <dgm:cxn modelId="{4C950AAB-84FD-4B15-BD06-87A788AEDD8C}" srcId="{896E5FFF-0DAC-4079-9AE1-DA92870BDD89}" destId="{6A63D043-C876-46CA-87FC-F89D4EA53B43}" srcOrd="2" destOrd="0" parTransId="{0AA16AF5-6B44-4D92-A956-6B6AB6592FB7}" sibTransId="{55EA39A9-FEB6-4384-A8AE-5EEA95494379}"/>
    <dgm:cxn modelId="{580BBD54-6AD7-4971-B82F-81269172D523}" srcId="{7667D239-98E7-43BF-9326-95045725EE5C}" destId="{896E5FFF-0DAC-4079-9AE1-DA92870BDD89}" srcOrd="0" destOrd="0" parTransId="{611E24BD-7C14-46CD-9749-3E57A031CF48}" sibTransId="{5269C7BD-1B5C-4B90-8A0E-0B28437BE930}"/>
    <dgm:cxn modelId="{49597F53-6387-4B4A-8339-BCEF278099BB}" type="presOf" srcId="{3D07E85C-2EA1-4229-86B5-F531689F802A}" destId="{FB8B24B3-3EFC-40C6-9E9F-58FACE2A9A13}" srcOrd="0" destOrd="0" presId="urn:microsoft.com/office/officeart/2005/8/layout/hierarchy3"/>
    <dgm:cxn modelId="{AC129CFC-A6D1-4B7A-AC6C-3A7905A24F18}" srcId="{896E5FFF-0DAC-4079-9AE1-DA92870BDD89}" destId="{3D07E85C-2EA1-4229-86B5-F531689F802A}" srcOrd="0" destOrd="0" parTransId="{747F8264-C573-4AC4-B25C-A54D67E4E4C5}" sibTransId="{6B74D283-0A73-4936-887F-9B56967854A8}"/>
    <dgm:cxn modelId="{9ABD5526-2E0F-4B06-914B-7E51EE3759BC}" type="presParOf" srcId="{E94B5879-BD0B-4642-8DE4-D1375B59DC2F}" destId="{B2353AFA-AB3C-423E-A668-85C9182D7E44}" srcOrd="0" destOrd="0" presId="urn:microsoft.com/office/officeart/2005/8/layout/hierarchy3"/>
    <dgm:cxn modelId="{125A2A39-AFC1-4277-AE7F-958A871E484A}" type="presParOf" srcId="{B2353AFA-AB3C-423E-A668-85C9182D7E44}" destId="{63A9BA02-2BF4-488C-837F-F869166488A9}" srcOrd="0" destOrd="0" presId="urn:microsoft.com/office/officeart/2005/8/layout/hierarchy3"/>
    <dgm:cxn modelId="{A438AF44-417D-43CF-9743-4E0A3EB1F125}" type="presParOf" srcId="{63A9BA02-2BF4-488C-837F-F869166488A9}" destId="{71BC86FE-1983-4508-9567-C385174FA716}" srcOrd="0" destOrd="0" presId="urn:microsoft.com/office/officeart/2005/8/layout/hierarchy3"/>
    <dgm:cxn modelId="{614EE8CC-A57C-4939-B463-234FC97371F4}" type="presParOf" srcId="{63A9BA02-2BF4-488C-837F-F869166488A9}" destId="{5FBBD2C3-A755-406F-8D88-1F8BFCFE76EC}" srcOrd="1" destOrd="0" presId="urn:microsoft.com/office/officeart/2005/8/layout/hierarchy3"/>
    <dgm:cxn modelId="{EA715A89-5AA1-4087-889B-D56C3D803D6F}" type="presParOf" srcId="{B2353AFA-AB3C-423E-A668-85C9182D7E44}" destId="{FC3F8CB0-7B30-4E6E-BCD4-CD6D4173D59D}" srcOrd="1" destOrd="0" presId="urn:microsoft.com/office/officeart/2005/8/layout/hierarchy3"/>
    <dgm:cxn modelId="{56141549-6181-474D-90A1-478FAE99F4A6}" type="presParOf" srcId="{FC3F8CB0-7B30-4E6E-BCD4-CD6D4173D59D}" destId="{EC5CCDEC-AF36-479A-AB54-A606A689F91B}" srcOrd="0" destOrd="0" presId="urn:microsoft.com/office/officeart/2005/8/layout/hierarchy3"/>
    <dgm:cxn modelId="{BF48B8DC-8512-4C7E-91BE-73FF76B51F17}" type="presParOf" srcId="{FC3F8CB0-7B30-4E6E-BCD4-CD6D4173D59D}" destId="{FB8B24B3-3EFC-40C6-9E9F-58FACE2A9A13}" srcOrd="1" destOrd="0" presId="urn:microsoft.com/office/officeart/2005/8/layout/hierarchy3"/>
    <dgm:cxn modelId="{51D23AD1-7B53-4278-A3D3-77B8400C1B41}" type="presParOf" srcId="{FC3F8CB0-7B30-4E6E-BCD4-CD6D4173D59D}" destId="{164C6F87-2DE3-4951-87A1-CB37B7594411}" srcOrd="2" destOrd="0" presId="urn:microsoft.com/office/officeart/2005/8/layout/hierarchy3"/>
    <dgm:cxn modelId="{44F8B1D2-F6A1-4007-B657-6416E6469FF6}" type="presParOf" srcId="{FC3F8CB0-7B30-4E6E-BCD4-CD6D4173D59D}" destId="{DC2814CF-2683-41EC-A48B-E4C66930543C}" srcOrd="3" destOrd="0" presId="urn:microsoft.com/office/officeart/2005/8/layout/hierarchy3"/>
    <dgm:cxn modelId="{F484C25C-E496-4A5D-A0B5-EA1BAE2A35DF}" type="presParOf" srcId="{FC3F8CB0-7B30-4E6E-BCD4-CD6D4173D59D}" destId="{28D7004D-248A-41EE-B7F4-F1B6B0F9DDF2}" srcOrd="4" destOrd="0" presId="urn:microsoft.com/office/officeart/2005/8/layout/hierarchy3"/>
    <dgm:cxn modelId="{FA06936A-1B49-414E-A5BE-690A205E3E55}" type="presParOf" srcId="{FC3F8CB0-7B30-4E6E-BCD4-CD6D4173D59D}" destId="{43D6A7E8-93EB-4325-A8CE-308235C300D0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3B81712-A666-4C7A-84EC-30D5222BB744}" type="doc">
      <dgm:prSet loTypeId="urn:microsoft.com/office/officeart/2008/layout/AlternatingHexagons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2741F8D-6619-46B1-B7A2-202FE8ABD7C3}">
      <dgm:prSet phldrT="[Text]" custT="1"/>
      <dgm:spPr>
        <a:solidFill>
          <a:srgbClr val="FF00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Assist the user in completing tasks</a:t>
          </a:r>
          <a:endParaRPr lang="en-US" sz="2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251E21-037C-452F-900C-ABFAB8DD5009}" type="parTrans" cxnId="{4621F03C-CE6A-46D2-806D-7E281BA8C118}">
      <dgm:prSet/>
      <dgm:spPr/>
      <dgm:t>
        <a:bodyPr/>
        <a:lstStyle/>
        <a:p>
          <a:endParaRPr lang="en-US"/>
        </a:p>
      </dgm:t>
    </dgm:pt>
    <dgm:pt modelId="{363D5257-D40E-49F3-9E11-88439E0497D1}" type="sibTrans" cxnId="{4621F03C-CE6A-46D2-806D-7E281BA8C118}">
      <dgm:prSet custT="1"/>
      <dgm:spPr>
        <a:solidFill>
          <a:schemeClr val="tx2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End-User Programs</a:t>
          </a:r>
          <a:endParaRPr lang="en-US" sz="2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275357-E9C2-4E81-B035-D21B07AB8BFA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4F8D6EFF-FCE5-478D-AB07-140FC546720C}" type="parTrans" cxnId="{E2DB22BF-15CC-45F9-A153-B7D3432C770D}">
      <dgm:prSet/>
      <dgm:spPr/>
      <dgm:t>
        <a:bodyPr/>
        <a:lstStyle/>
        <a:p>
          <a:endParaRPr lang="en-US"/>
        </a:p>
      </dgm:t>
    </dgm:pt>
    <dgm:pt modelId="{F25638C4-A261-4FF6-A3B7-5CB4201D6A44}" type="sibTrans" cxnId="{E2DB22BF-15CC-45F9-A153-B7D3432C770D}">
      <dgm:prSet/>
      <dgm:spPr/>
      <dgm:t>
        <a:bodyPr/>
        <a:lstStyle/>
        <a:p>
          <a:endParaRPr lang="en-US"/>
        </a:p>
      </dgm:t>
    </dgm:pt>
    <dgm:pt modelId="{D5C0CA0C-D919-4FBD-B0BA-BF64F6F47156}">
      <dgm:prSet phldrT="[Text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Link between system &amp; user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05A816-8F87-4D14-A523-89FC4F02E13B}" type="parTrans" cxnId="{EE110734-22EF-4CE5-9FCE-F2FA4F6CAB1C}">
      <dgm:prSet/>
      <dgm:spPr/>
      <dgm:t>
        <a:bodyPr/>
        <a:lstStyle/>
        <a:p>
          <a:endParaRPr lang="en-US"/>
        </a:p>
      </dgm:t>
    </dgm:pt>
    <dgm:pt modelId="{523097B0-FA69-4607-B870-5E2CA93396CB}" type="sibTrans" cxnId="{EE110734-22EF-4CE5-9FCE-F2FA4F6CAB1C}">
      <dgm:prSet custT="1"/>
      <dgm:spPr>
        <a:solidFill>
          <a:srgbClr val="F032D5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Essentially lie above system software </a:t>
          </a:r>
          <a:endParaRPr lang="en-US" sz="24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17F122-0F87-4039-A721-23E8D41A54CD}">
      <dgm:prSet phldrT="[Text]"/>
      <dgm:spPr>
        <a:solidFill>
          <a:srgbClr val="31750F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Developed through custom design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E26833-2DCC-48E1-983A-47F564477116}" type="parTrans" cxnId="{177D2A78-F5DD-4E14-B2E6-E67B015D2C1A}">
      <dgm:prSet/>
      <dgm:spPr/>
      <dgm:t>
        <a:bodyPr/>
        <a:lstStyle/>
        <a:p>
          <a:endParaRPr lang="en-US"/>
        </a:p>
      </dgm:t>
    </dgm:pt>
    <dgm:pt modelId="{718A7E65-BC0F-4CC6-A223-9BABB098FC67}" type="sibTrans" cxnId="{177D2A78-F5DD-4E14-B2E6-E67B015D2C1A}">
      <dgm:prSet custT="1"/>
      <dgm:spPr>
        <a:solidFill>
          <a:srgbClr val="56352E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Have specific functionality</a:t>
          </a:r>
          <a:endParaRPr lang="en-US" sz="225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08AB29-FD0F-4592-BD8A-2DD02BE04448}">
      <dgm:prSet phldrT="[Text]"/>
      <dgm:spPr/>
      <dgm:t>
        <a:bodyPr/>
        <a:lstStyle/>
        <a:p>
          <a:r>
            <a:rPr lang="en-US" dirty="0" smtClean="0"/>
            <a:t> </a:t>
          </a:r>
          <a:endParaRPr lang="en-US" dirty="0"/>
        </a:p>
      </dgm:t>
    </dgm:pt>
    <dgm:pt modelId="{66907C56-C7EB-4816-B1DD-7A9AD6DF5B8F}" type="parTrans" cxnId="{586EC095-91A9-4742-A9FA-CD302D20CB8D}">
      <dgm:prSet/>
      <dgm:spPr/>
      <dgm:t>
        <a:bodyPr/>
        <a:lstStyle/>
        <a:p>
          <a:endParaRPr lang="en-US"/>
        </a:p>
      </dgm:t>
    </dgm:pt>
    <dgm:pt modelId="{97723BF4-FD7C-41BB-8F58-0B946AC9306D}" type="sibTrans" cxnId="{586EC095-91A9-4742-A9FA-CD302D20CB8D}">
      <dgm:prSet/>
      <dgm:spPr/>
      <dgm:t>
        <a:bodyPr/>
        <a:lstStyle/>
        <a:p>
          <a:endParaRPr lang="en-US"/>
        </a:p>
      </dgm:t>
    </dgm:pt>
    <dgm:pt modelId="{40B6F1EA-B05B-4CDC-B4DD-ECE235341837}" type="pres">
      <dgm:prSet presAssocID="{63B81712-A666-4C7A-84EC-30D5222BB744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47AB099-8A84-468C-A4ED-061806836AD3}" type="pres">
      <dgm:prSet presAssocID="{52741F8D-6619-46B1-B7A2-202FE8ABD7C3}" presName="composite" presStyleCnt="0"/>
      <dgm:spPr/>
    </dgm:pt>
    <dgm:pt modelId="{133B09BA-F91F-4A06-AC0B-B3E1521553FD}" type="pres">
      <dgm:prSet presAssocID="{52741F8D-6619-46B1-B7A2-202FE8ABD7C3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DA134B-3E5D-4380-884C-BAC0A69CF655}" type="pres">
      <dgm:prSet presAssocID="{52741F8D-6619-46B1-B7A2-202FE8ABD7C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22DC1B-BB52-446F-8456-2583F23F8B1D}" type="pres">
      <dgm:prSet presAssocID="{52741F8D-6619-46B1-B7A2-202FE8ABD7C3}" presName="BalanceSpacing" presStyleCnt="0"/>
      <dgm:spPr/>
    </dgm:pt>
    <dgm:pt modelId="{D6CD1C24-0A57-4743-AAF7-DF08221A6A33}" type="pres">
      <dgm:prSet presAssocID="{52741F8D-6619-46B1-B7A2-202FE8ABD7C3}" presName="BalanceSpacing1" presStyleCnt="0"/>
      <dgm:spPr/>
    </dgm:pt>
    <dgm:pt modelId="{06F154CE-BD22-495A-84AA-7B6D32427E91}" type="pres">
      <dgm:prSet presAssocID="{363D5257-D40E-49F3-9E11-88439E0497D1}" presName="Accent1Text" presStyleLbl="node1" presStyleIdx="1" presStyleCnt="6"/>
      <dgm:spPr/>
      <dgm:t>
        <a:bodyPr/>
        <a:lstStyle/>
        <a:p>
          <a:endParaRPr lang="en-US"/>
        </a:p>
      </dgm:t>
    </dgm:pt>
    <dgm:pt modelId="{D715E864-F8C8-4FDC-A52F-A77611478D69}" type="pres">
      <dgm:prSet presAssocID="{363D5257-D40E-49F3-9E11-88439E0497D1}" presName="spaceBetweenRectangles" presStyleCnt="0"/>
      <dgm:spPr/>
    </dgm:pt>
    <dgm:pt modelId="{194121B8-DE69-4C6B-8132-A332FA0C10F7}" type="pres">
      <dgm:prSet presAssocID="{D5C0CA0C-D919-4FBD-B0BA-BF64F6F47156}" presName="composite" presStyleCnt="0"/>
      <dgm:spPr/>
    </dgm:pt>
    <dgm:pt modelId="{ED35FADC-CD76-4300-B65C-CB1E4A2EB05C}" type="pres">
      <dgm:prSet presAssocID="{D5C0CA0C-D919-4FBD-B0BA-BF64F6F47156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38E664-8313-433D-B95C-C2AACBFB3C07}" type="pres">
      <dgm:prSet presAssocID="{D5C0CA0C-D919-4FBD-B0BA-BF64F6F47156}" presName="Childtext1" presStyleLbl="revTx" presStyleIdx="1" presStyleCnt="3" custLinFactNeighborX="-95944" custLinFactNeighborY="151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2A3B57-2359-4AAF-91E1-70FFACF63481}" type="pres">
      <dgm:prSet presAssocID="{D5C0CA0C-D919-4FBD-B0BA-BF64F6F47156}" presName="BalanceSpacing" presStyleCnt="0"/>
      <dgm:spPr/>
    </dgm:pt>
    <dgm:pt modelId="{8DABBDC7-5EA8-4203-AE2E-C3B05F12F259}" type="pres">
      <dgm:prSet presAssocID="{D5C0CA0C-D919-4FBD-B0BA-BF64F6F47156}" presName="BalanceSpacing1" presStyleCnt="0"/>
      <dgm:spPr/>
    </dgm:pt>
    <dgm:pt modelId="{03C36625-F0BC-4D18-B284-EE508395D32B}" type="pres">
      <dgm:prSet presAssocID="{523097B0-FA69-4607-B870-5E2CA93396CB}" presName="Accent1Text" presStyleLbl="node1" presStyleIdx="3" presStyleCnt="6"/>
      <dgm:spPr/>
      <dgm:t>
        <a:bodyPr/>
        <a:lstStyle/>
        <a:p>
          <a:endParaRPr lang="en-US"/>
        </a:p>
      </dgm:t>
    </dgm:pt>
    <dgm:pt modelId="{11C3D785-9987-49B3-9BB0-A0C24BE3762F}" type="pres">
      <dgm:prSet presAssocID="{523097B0-FA69-4607-B870-5E2CA93396CB}" presName="spaceBetweenRectangles" presStyleCnt="0"/>
      <dgm:spPr/>
    </dgm:pt>
    <dgm:pt modelId="{3983C518-65E6-4642-B83E-C55013EA8C5E}" type="pres">
      <dgm:prSet presAssocID="{8617F122-0F87-4039-A721-23E8D41A54CD}" presName="composite" presStyleCnt="0"/>
      <dgm:spPr/>
    </dgm:pt>
    <dgm:pt modelId="{9D76D6DE-602A-441D-88DB-F5D46798FE30}" type="pres">
      <dgm:prSet presAssocID="{8617F122-0F87-4039-A721-23E8D41A54CD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C95120-131C-4B32-B3E7-B49ACA293D71}" type="pres">
      <dgm:prSet presAssocID="{8617F122-0F87-4039-A721-23E8D41A54C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16CE4C-0E0F-4184-B8CB-28E5D3984B0E}" type="pres">
      <dgm:prSet presAssocID="{8617F122-0F87-4039-A721-23E8D41A54CD}" presName="BalanceSpacing" presStyleCnt="0"/>
      <dgm:spPr/>
    </dgm:pt>
    <dgm:pt modelId="{9AC6D73F-3704-4FAA-AF37-CF5DBA38CE91}" type="pres">
      <dgm:prSet presAssocID="{8617F122-0F87-4039-A721-23E8D41A54CD}" presName="BalanceSpacing1" presStyleCnt="0"/>
      <dgm:spPr/>
    </dgm:pt>
    <dgm:pt modelId="{7B981A2E-DF33-4532-88E2-C2EC84A8AC11}" type="pres">
      <dgm:prSet presAssocID="{718A7E65-BC0F-4CC6-A223-9BABB098FC67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176B6384-EE94-46E0-9CF7-F97D1CDD554D}" type="presOf" srcId="{718A7E65-BC0F-4CC6-A223-9BABB098FC67}" destId="{7B981A2E-DF33-4532-88E2-C2EC84A8AC11}" srcOrd="0" destOrd="0" presId="urn:microsoft.com/office/officeart/2008/layout/AlternatingHexagons"/>
    <dgm:cxn modelId="{EE110734-22EF-4CE5-9FCE-F2FA4F6CAB1C}" srcId="{63B81712-A666-4C7A-84EC-30D5222BB744}" destId="{D5C0CA0C-D919-4FBD-B0BA-BF64F6F47156}" srcOrd="1" destOrd="0" parTransId="{B805A816-8F87-4D14-A523-89FC4F02E13B}" sibTransId="{523097B0-FA69-4607-B870-5E2CA93396CB}"/>
    <dgm:cxn modelId="{177D2A78-F5DD-4E14-B2E6-E67B015D2C1A}" srcId="{63B81712-A666-4C7A-84EC-30D5222BB744}" destId="{8617F122-0F87-4039-A721-23E8D41A54CD}" srcOrd="2" destOrd="0" parTransId="{7EE26833-2DCC-48E1-983A-47F564477116}" sibTransId="{718A7E65-BC0F-4CC6-A223-9BABB098FC67}"/>
    <dgm:cxn modelId="{E2DB22BF-15CC-45F9-A153-B7D3432C770D}" srcId="{52741F8D-6619-46B1-B7A2-202FE8ABD7C3}" destId="{DD275357-E9C2-4E81-B035-D21B07AB8BFA}" srcOrd="0" destOrd="0" parTransId="{4F8D6EFF-FCE5-478D-AB07-140FC546720C}" sibTransId="{F25638C4-A261-4FF6-A3B7-5CB4201D6A44}"/>
    <dgm:cxn modelId="{FB9C7AB0-F8F1-482D-8F39-900EAAF9F4AB}" type="presOf" srcId="{DD275357-E9C2-4E81-B035-D21B07AB8BFA}" destId="{A6DA134B-3E5D-4380-884C-BAC0A69CF655}" srcOrd="0" destOrd="0" presId="urn:microsoft.com/office/officeart/2008/layout/AlternatingHexagons"/>
    <dgm:cxn modelId="{4FBC520C-639C-40A0-9FE1-BD268229D579}" type="presOf" srcId="{52741F8D-6619-46B1-B7A2-202FE8ABD7C3}" destId="{133B09BA-F91F-4A06-AC0B-B3E1521553FD}" srcOrd="0" destOrd="0" presId="urn:microsoft.com/office/officeart/2008/layout/AlternatingHexagons"/>
    <dgm:cxn modelId="{4621F03C-CE6A-46D2-806D-7E281BA8C118}" srcId="{63B81712-A666-4C7A-84EC-30D5222BB744}" destId="{52741F8D-6619-46B1-B7A2-202FE8ABD7C3}" srcOrd="0" destOrd="0" parTransId="{B7251E21-037C-452F-900C-ABFAB8DD5009}" sibTransId="{363D5257-D40E-49F3-9E11-88439E0497D1}"/>
    <dgm:cxn modelId="{D3CF721D-4924-41DF-BA9C-66E0D1803CE3}" type="presOf" srcId="{D5C0CA0C-D919-4FBD-B0BA-BF64F6F47156}" destId="{ED35FADC-CD76-4300-B65C-CB1E4A2EB05C}" srcOrd="0" destOrd="0" presId="urn:microsoft.com/office/officeart/2008/layout/AlternatingHexagons"/>
    <dgm:cxn modelId="{586EC095-91A9-4742-A9FA-CD302D20CB8D}" srcId="{8617F122-0F87-4039-A721-23E8D41A54CD}" destId="{B908AB29-FD0F-4592-BD8A-2DD02BE04448}" srcOrd="0" destOrd="0" parTransId="{66907C56-C7EB-4816-B1DD-7A9AD6DF5B8F}" sibTransId="{97723BF4-FD7C-41BB-8F58-0B946AC9306D}"/>
    <dgm:cxn modelId="{3C776D7E-D5FC-4ED9-84D7-C75052B1D6A9}" type="presOf" srcId="{63B81712-A666-4C7A-84EC-30D5222BB744}" destId="{40B6F1EA-B05B-4CDC-B4DD-ECE235341837}" srcOrd="0" destOrd="0" presId="urn:microsoft.com/office/officeart/2008/layout/AlternatingHexagons"/>
    <dgm:cxn modelId="{B58D2A0D-988E-4A19-A564-F54C00AC0260}" type="presOf" srcId="{B908AB29-FD0F-4592-BD8A-2DD02BE04448}" destId="{E7C95120-131C-4B32-B3E7-B49ACA293D71}" srcOrd="0" destOrd="0" presId="urn:microsoft.com/office/officeart/2008/layout/AlternatingHexagons"/>
    <dgm:cxn modelId="{C10422D5-C94A-4C03-B1CE-27025B0835B9}" type="presOf" srcId="{8617F122-0F87-4039-A721-23E8D41A54CD}" destId="{9D76D6DE-602A-441D-88DB-F5D46798FE30}" srcOrd="0" destOrd="0" presId="urn:microsoft.com/office/officeart/2008/layout/AlternatingHexagons"/>
    <dgm:cxn modelId="{31DB4522-C47B-4F10-96F7-EE903EB57B63}" type="presOf" srcId="{363D5257-D40E-49F3-9E11-88439E0497D1}" destId="{06F154CE-BD22-495A-84AA-7B6D32427E91}" srcOrd="0" destOrd="0" presId="urn:microsoft.com/office/officeart/2008/layout/AlternatingHexagons"/>
    <dgm:cxn modelId="{76DCC698-EC55-4E65-B076-4F8065BD484F}" type="presOf" srcId="{523097B0-FA69-4607-B870-5E2CA93396CB}" destId="{03C36625-F0BC-4D18-B284-EE508395D32B}" srcOrd="0" destOrd="0" presId="urn:microsoft.com/office/officeart/2008/layout/AlternatingHexagons"/>
    <dgm:cxn modelId="{AC4DA302-8982-4FD4-B3C8-EEECBF2F0BDA}" type="presParOf" srcId="{40B6F1EA-B05B-4CDC-B4DD-ECE235341837}" destId="{F47AB099-8A84-468C-A4ED-061806836AD3}" srcOrd="0" destOrd="0" presId="urn:microsoft.com/office/officeart/2008/layout/AlternatingHexagons"/>
    <dgm:cxn modelId="{3BA33251-ECC7-4315-9BBC-E3CD41A671C4}" type="presParOf" srcId="{F47AB099-8A84-468C-A4ED-061806836AD3}" destId="{133B09BA-F91F-4A06-AC0B-B3E1521553FD}" srcOrd="0" destOrd="0" presId="urn:microsoft.com/office/officeart/2008/layout/AlternatingHexagons"/>
    <dgm:cxn modelId="{F86DD20C-17F7-49D2-9199-A9CE567271C0}" type="presParOf" srcId="{F47AB099-8A84-468C-A4ED-061806836AD3}" destId="{A6DA134B-3E5D-4380-884C-BAC0A69CF655}" srcOrd="1" destOrd="0" presId="urn:microsoft.com/office/officeart/2008/layout/AlternatingHexagons"/>
    <dgm:cxn modelId="{D80E775D-27AE-4CB0-97FD-C1AC7C29D254}" type="presParOf" srcId="{F47AB099-8A84-468C-A4ED-061806836AD3}" destId="{7F22DC1B-BB52-446F-8456-2583F23F8B1D}" srcOrd="2" destOrd="0" presId="urn:microsoft.com/office/officeart/2008/layout/AlternatingHexagons"/>
    <dgm:cxn modelId="{EC525F95-DAC7-42DE-B375-272612F058A8}" type="presParOf" srcId="{F47AB099-8A84-468C-A4ED-061806836AD3}" destId="{D6CD1C24-0A57-4743-AAF7-DF08221A6A33}" srcOrd="3" destOrd="0" presId="urn:microsoft.com/office/officeart/2008/layout/AlternatingHexagons"/>
    <dgm:cxn modelId="{C26A5499-84BB-4AFB-AD4C-CAACACB36CE2}" type="presParOf" srcId="{F47AB099-8A84-468C-A4ED-061806836AD3}" destId="{06F154CE-BD22-495A-84AA-7B6D32427E91}" srcOrd="4" destOrd="0" presId="urn:microsoft.com/office/officeart/2008/layout/AlternatingHexagons"/>
    <dgm:cxn modelId="{3E6A5C4A-2344-49C2-B3CB-F2F7A821026D}" type="presParOf" srcId="{40B6F1EA-B05B-4CDC-B4DD-ECE235341837}" destId="{D715E864-F8C8-4FDC-A52F-A77611478D69}" srcOrd="1" destOrd="0" presId="urn:microsoft.com/office/officeart/2008/layout/AlternatingHexagons"/>
    <dgm:cxn modelId="{9D86EB0B-F1FE-4480-9FD8-ECE4FF922DBA}" type="presParOf" srcId="{40B6F1EA-B05B-4CDC-B4DD-ECE235341837}" destId="{194121B8-DE69-4C6B-8132-A332FA0C10F7}" srcOrd="2" destOrd="0" presId="urn:microsoft.com/office/officeart/2008/layout/AlternatingHexagons"/>
    <dgm:cxn modelId="{FFEAB182-0D8D-4598-BCE1-84A07B1C835F}" type="presParOf" srcId="{194121B8-DE69-4C6B-8132-A332FA0C10F7}" destId="{ED35FADC-CD76-4300-B65C-CB1E4A2EB05C}" srcOrd="0" destOrd="0" presId="urn:microsoft.com/office/officeart/2008/layout/AlternatingHexagons"/>
    <dgm:cxn modelId="{70AAFDCF-B76E-40A1-BCB4-105A46881AD2}" type="presParOf" srcId="{194121B8-DE69-4C6B-8132-A332FA0C10F7}" destId="{8138E664-8313-433D-B95C-C2AACBFB3C07}" srcOrd="1" destOrd="0" presId="urn:microsoft.com/office/officeart/2008/layout/AlternatingHexagons"/>
    <dgm:cxn modelId="{3BBC7B4D-C468-43E6-9D57-52F166B9AAD4}" type="presParOf" srcId="{194121B8-DE69-4C6B-8132-A332FA0C10F7}" destId="{C22A3B57-2359-4AAF-91E1-70FFACF63481}" srcOrd="2" destOrd="0" presId="urn:microsoft.com/office/officeart/2008/layout/AlternatingHexagons"/>
    <dgm:cxn modelId="{C2BAA2BD-FD60-420A-8593-0EC79BEACEDF}" type="presParOf" srcId="{194121B8-DE69-4C6B-8132-A332FA0C10F7}" destId="{8DABBDC7-5EA8-4203-AE2E-C3B05F12F259}" srcOrd="3" destOrd="0" presId="urn:microsoft.com/office/officeart/2008/layout/AlternatingHexagons"/>
    <dgm:cxn modelId="{F019C7FC-B682-4056-8464-E7871462931A}" type="presParOf" srcId="{194121B8-DE69-4C6B-8132-A332FA0C10F7}" destId="{03C36625-F0BC-4D18-B284-EE508395D32B}" srcOrd="4" destOrd="0" presId="urn:microsoft.com/office/officeart/2008/layout/AlternatingHexagons"/>
    <dgm:cxn modelId="{89A2F4A0-F2A1-46FC-91E8-B22A78931B74}" type="presParOf" srcId="{40B6F1EA-B05B-4CDC-B4DD-ECE235341837}" destId="{11C3D785-9987-49B3-9BB0-A0C24BE3762F}" srcOrd="3" destOrd="0" presId="urn:microsoft.com/office/officeart/2008/layout/AlternatingHexagons"/>
    <dgm:cxn modelId="{8E3C4694-3C75-4143-8352-A16AFF13B534}" type="presParOf" srcId="{40B6F1EA-B05B-4CDC-B4DD-ECE235341837}" destId="{3983C518-65E6-4642-B83E-C55013EA8C5E}" srcOrd="4" destOrd="0" presId="urn:microsoft.com/office/officeart/2008/layout/AlternatingHexagons"/>
    <dgm:cxn modelId="{D8791F4F-773F-4605-96FE-5E2723B53532}" type="presParOf" srcId="{3983C518-65E6-4642-B83E-C55013EA8C5E}" destId="{9D76D6DE-602A-441D-88DB-F5D46798FE30}" srcOrd="0" destOrd="0" presId="urn:microsoft.com/office/officeart/2008/layout/AlternatingHexagons"/>
    <dgm:cxn modelId="{23D8018C-0E92-4933-A587-99ABDD78BC85}" type="presParOf" srcId="{3983C518-65E6-4642-B83E-C55013EA8C5E}" destId="{E7C95120-131C-4B32-B3E7-B49ACA293D71}" srcOrd="1" destOrd="0" presId="urn:microsoft.com/office/officeart/2008/layout/AlternatingHexagons"/>
    <dgm:cxn modelId="{B7268AC4-DACC-4CEE-ABB8-62E0C3562D19}" type="presParOf" srcId="{3983C518-65E6-4642-B83E-C55013EA8C5E}" destId="{8B16CE4C-0E0F-4184-B8CB-28E5D3984B0E}" srcOrd="2" destOrd="0" presId="urn:microsoft.com/office/officeart/2008/layout/AlternatingHexagons"/>
    <dgm:cxn modelId="{E6AE6E68-4F8F-4849-A5F2-99E86CE57C13}" type="presParOf" srcId="{3983C518-65E6-4642-B83E-C55013EA8C5E}" destId="{9AC6D73F-3704-4FAA-AF37-CF5DBA38CE91}" srcOrd="3" destOrd="0" presId="urn:microsoft.com/office/officeart/2008/layout/AlternatingHexagons"/>
    <dgm:cxn modelId="{4D7BF5B7-4166-4430-A8D3-F446060C5EC6}" type="presParOf" srcId="{3983C518-65E6-4642-B83E-C55013EA8C5E}" destId="{7B981A2E-DF33-4532-88E2-C2EC84A8AC1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B552067-A768-424E-AC1C-8291BC7137D6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F2C55B6-6B16-429B-9022-54BAE4C14D24}">
      <dgm:prSet phldrT="[Text]"/>
      <dgm:spPr>
        <a:solidFill>
          <a:srgbClr val="FF3300"/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Word Processors</a:t>
          </a:r>
          <a:endParaRPr lang="en-US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FC0540-E8A6-4AFD-9C1F-0A769F870E34}" type="parTrans" cxnId="{A79ACDCD-EB4D-482C-8FD5-B1F1587B348F}">
      <dgm:prSet/>
      <dgm:spPr/>
      <dgm:t>
        <a:bodyPr/>
        <a:lstStyle/>
        <a:p>
          <a:endParaRPr lang="en-US"/>
        </a:p>
      </dgm:t>
    </dgm:pt>
    <dgm:pt modelId="{DC76DE2E-9905-4B3D-821C-D579959A124A}" type="sibTrans" cxnId="{A79ACDCD-EB4D-482C-8FD5-B1F1587B348F}">
      <dgm:prSet/>
      <dgm:spPr/>
      <dgm:t>
        <a:bodyPr/>
        <a:lstStyle/>
        <a:p>
          <a:endParaRPr lang="en-US"/>
        </a:p>
      </dgm:t>
    </dgm:pt>
    <dgm:pt modelId="{2F274D0F-9EC1-4538-A77C-646A4E5C3853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Applications meant for documentations.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C18A38-8831-4ABE-84C5-59F775DCF51B}" type="parTrans" cxnId="{8BAC141F-14DB-441A-960C-6D1C3FC89E68}">
      <dgm:prSet/>
      <dgm:spPr/>
      <dgm:t>
        <a:bodyPr/>
        <a:lstStyle/>
        <a:p>
          <a:endParaRPr lang="en-US"/>
        </a:p>
      </dgm:t>
    </dgm:pt>
    <dgm:pt modelId="{CE0E43B4-AD41-46A8-BBA8-F8BECA2FDA40}" type="sibTrans" cxnId="{8BAC141F-14DB-441A-960C-6D1C3FC89E68}">
      <dgm:prSet/>
      <dgm:spPr/>
      <dgm:t>
        <a:bodyPr/>
        <a:lstStyle/>
        <a:p>
          <a:endParaRPr lang="en-US"/>
        </a:p>
      </dgm:t>
    </dgm:pt>
    <dgm:pt modelId="{4B2B9318-E194-4F30-A4BE-344B571C31E8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Store, format or print documents.</a:t>
          </a:r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8ACC3E-2B42-44DF-B219-4BBA0C83D74F}" type="parTrans" cxnId="{34842D9E-6529-4191-B523-424300A622BE}">
      <dgm:prSet/>
      <dgm:spPr/>
      <dgm:t>
        <a:bodyPr/>
        <a:lstStyle/>
        <a:p>
          <a:endParaRPr lang="en-US"/>
        </a:p>
      </dgm:t>
    </dgm:pt>
    <dgm:pt modelId="{77F30F54-AA25-4F36-9A62-B329142BE31B}" type="sibTrans" cxnId="{34842D9E-6529-4191-B523-424300A622BE}">
      <dgm:prSet/>
      <dgm:spPr/>
      <dgm:t>
        <a:bodyPr/>
        <a:lstStyle/>
        <a:p>
          <a:endParaRPr lang="en-US"/>
        </a:p>
      </dgm:t>
    </dgm:pt>
    <dgm:pt modelId="{D6D36CDA-39DC-4AC6-86EC-C6C39C2D12C4}">
      <dgm:prSet custT="1"/>
      <dgm:spPr>
        <a:solidFill>
          <a:srgbClr val="F032D5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C3A645-DD4A-4E42-9D86-A5800573AFA6}" type="sibTrans" cxnId="{A653EA4C-623D-4ABF-BD2E-899B4E9BC86F}">
      <dgm:prSet/>
      <dgm:spPr/>
      <dgm:t>
        <a:bodyPr/>
        <a:lstStyle/>
        <a:p>
          <a:endParaRPr lang="en-US"/>
        </a:p>
      </dgm:t>
    </dgm:pt>
    <dgm:pt modelId="{CFEEA345-934C-4F00-A403-90E6981E5C66}" type="parTrans" cxnId="{A653EA4C-623D-4ABF-BD2E-899B4E9BC86F}">
      <dgm:prSet/>
      <dgm:spPr/>
      <dgm:t>
        <a:bodyPr/>
        <a:lstStyle/>
        <a:p>
          <a:endParaRPr lang="en-US"/>
        </a:p>
      </dgm:t>
    </dgm:pt>
    <dgm:pt modelId="{FEC6E93F-7921-467C-AE84-5CFDBD9CA375}" type="pres">
      <dgm:prSet presAssocID="{8B552067-A768-424E-AC1C-8291BC7137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CE823D-3360-4362-95E5-D2B0C69F16F6}" type="pres">
      <dgm:prSet presAssocID="{DF2C55B6-6B16-429B-9022-54BAE4C14D24}" presName="composite" presStyleCnt="0"/>
      <dgm:spPr/>
    </dgm:pt>
    <dgm:pt modelId="{659C1FED-1186-44F4-955B-DA4E9C017A3C}" type="pres">
      <dgm:prSet presAssocID="{DF2C55B6-6B16-429B-9022-54BAE4C14D24}" presName="parentText" presStyleLbl="alignNode1" presStyleIdx="0" presStyleCnt="1" custScaleX="70090" custScaleY="57729" custLinFactNeighborX="5107" custLinFactNeighborY="-1022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FC43F-03A5-4406-B495-0399D8615C32}" type="pres">
      <dgm:prSet presAssocID="{DF2C55B6-6B16-429B-9022-54BAE4C14D24}" presName="descendantText" presStyleLbl="alignAcc1" presStyleIdx="0" presStyleCnt="1" custScaleX="86646" custScaleY="46262" custLinFactNeighborX="-18477" custLinFactNeighborY="-404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14361A-AAAD-4305-B099-BDC073FE6F27}" type="presOf" srcId="{DF2C55B6-6B16-429B-9022-54BAE4C14D24}" destId="{659C1FED-1186-44F4-955B-DA4E9C017A3C}" srcOrd="0" destOrd="0" presId="urn:microsoft.com/office/officeart/2005/8/layout/chevron2"/>
    <dgm:cxn modelId="{7181F1DF-B01E-44E4-94B5-8E5392D9BE30}" type="presOf" srcId="{8B552067-A768-424E-AC1C-8291BC7137D6}" destId="{FEC6E93F-7921-467C-AE84-5CFDBD9CA375}" srcOrd="0" destOrd="0" presId="urn:microsoft.com/office/officeart/2005/8/layout/chevron2"/>
    <dgm:cxn modelId="{A653EA4C-623D-4ABF-BD2E-899B4E9BC86F}" srcId="{DF2C55B6-6B16-429B-9022-54BAE4C14D24}" destId="{D6D36CDA-39DC-4AC6-86EC-C6C39C2D12C4}" srcOrd="1" destOrd="0" parTransId="{CFEEA345-934C-4F00-A403-90E6981E5C66}" sibTransId="{C8C3A645-DD4A-4E42-9D86-A5800573AFA6}"/>
    <dgm:cxn modelId="{34842D9E-6529-4191-B523-424300A622BE}" srcId="{DF2C55B6-6B16-429B-9022-54BAE4C14D24}" destId="{4B2B9318-E194-4F30-A4BE-344B571C31E8}" srcOrd="2" destOrd="0" parTransId="{778ACC3E-2B42-44DF-B219-4BBA0C83D74F}" sibTransId="{77F30F54-AA25-4F36-9A62-B329142BE31B}"/>
    <dgm:cxn modelId="{E69110BD-5195-4FC4-AB55-EF26892436B1}" type="presOf" srcId="{D6D36CDA-39DC-4AC6-86EC-C6C39C2D12C4}" destId="{AD7FC43F-03A5-4406-B495-0399D8615C32}" srcOrd="0" destOrd="1" presId="urn:microsoft.com/office/officeart/2005/8/layout/chevron2"/>
    <dgm:cxn modelId="{0FDDD57D-8FA1-4A39-921D-5058DF9FC570}" type="presOf" srcId="{4B2B9318-E194-4F30-A4BE-344B571C31E8}" destId="{AD7FC43F-03A5-4406-B495-0399D8615C32}" srcOrd="0" destOrd="2" presId="urn:microsoft.com/office/officeart/2005/8/layout/chevron2"/>
    <dgm:cxn modelId="{A79ACDCD-EB4D-482C-8FD5-B1F1587B348F}" srcId="{8B552067-A768-424E-AC1C-8291BC7137D6}" destId="{DF2C55B6-6B16-429B-9022-54BAE4C14D24}" srcOrd="0" destOrd="0" parTransId="{46FC0540-E8A6-4AFD-9C1F-0A769F870E34}" sibTransId="{DC76DE2E-9905-4B3D-821C-D579959A124A}"/>
    <dgm:cxn modelId="{8BAC141F-14DB-441A-960C-6D1C3FC89E68}" srcId="{DF2C55B6-6B16-429B-9022-54BAE4C14D24}" destId="{2F274D0F-9EC1-4538-A77C-646A4E5C3853}" srcOrd="0" destOrd="0" parTransId="{ABC18A38-8831-4ABE-84C5-59F775DCF51B}" sibTransId="{CE0E43B4-AD41-46A8-BBA8-F8BECA2FDA40}"/>
    <dgm:cxn modelId="{18E772C9-64DC-420E-9951-FABDA0D5D129}" type="presOf" srcId="{2F274D0F-9EC1-4538-A77C-646A4E5C3853}" destId="{AD7FC43F-03A5-4406-B495-0399D8615C32}" srcOrd="0" destOrd="0" presId="urn:microsoft.com/office/officeart/2005/8/layout/chevron2"/>
    <dgm:cxn modelId="{F66B4CBE-3CE4-4AD9-9D4D-F06D05B08FC9}" type="presParOf" srcId="{FEC6E93F-7921-467C-AE84-5CFDBD9CA375}" destId="{28CE823D-3360-4362-95E5-D2B0C69F16F6}" srcOrd="0" destOrd="0" presId="urn:microsoft.com/office/officeart/2005/8/layout/chevron2"/>
    <dgm:cxn modelId="{C7331021-E1DC-43A2-8632-57A75C39FBCB}" type="presParOf" srcId="{28CE823D-3360-4362-95E5-D2B0C69F16F6}" destId="{659C1FED-1186-44F4-955B-DA4E9C017A3C}" srcOrd="0" destOrd="0" presId="urn:microsoft.com/office/officeart/2005/8/layout/chevron2"/>
    <dgm:cxn modelId="{8F4AB0B5-7620-4B2B-B11C-454BB4B30B56}" type="presParOf" srcId="{28CE823D-3360-4362-95E5-D2B0C69F16F6}" destId="{AD7FC43F-03A5-4406-B495-0399D8615C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E0B10-D578-4700-9A4E-75F342FD786D}">
      <dsp:nvSpPr>
        <dsp:cNvPr id="0" name=""/>
        <dsp:cNvSpPr/>
      </dsp:nvSpPr>
      <dsp:spPr>
        <a:xfrm>
          <a:off x="9186920" y="4523194"/>
          <a:ext cx="1133569" cy="17400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0748"/>
              </a:lnTo>
              <a:lnTo>
                <a:pt x="1133569" y="1640748"/>
              </a:lnTo>
              <a:lnTo>
                <a:pt x="1133569" y="174002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094011-3546-435C-96A9-DC33BE446D0F}">
      <dsp:nvSpPr>
        <dsp:cNvPr id="0" name=""/>
        <dsp:cNvSpPr/>
      </dsp:nvSpPr>
      <dsp:spPr>
        <a:xfrm>
          <a:off x="8533504" y="4523194"/>
          <a:ext cx="653416" cy="1754100"/>
        </a:xfrm>
        <a:custGeom>
          <a:avLst/>
          <a:gdLst/>
          <a:ahLst/>
          <a:cxnLst/>
          <a:rect l="0" t="0" r="0" b="0"/>
          <a:pathLst>
            <a:path>
              <a:moveTo>
                <a:pt x="653416" y="0"/>
              </a:moveTo>
              <a:lnTo>
                <a:pt x="653416" y="1654827"/>
              </a:lnTo>
              <a:lnTo>
                <a:pt x="0" y="1654827"/>
              </a:lnTo>
              <a:lnTo>
                <a:pt x="0" y="1754100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9F2399-77E0-4E4B-8EB8-A32ADDC34EA3}">
      <dsp:nvSpPr>
        <dsp:cNvPr id="0" name=""/>
        <dsp:cNvSpPr/>
      </dsp:nvSpPr>
      <dsp:spPr>
        <a:xfrm>
          <a:off x="6866860" y="4523194"/>
          <a:ext cx="2320060" cy="1754100"/>
        </a:xfrm>
        <a:custGeom>
          <a:avLst/>
          <a:gdLst/>
          <a:ahLst/>
          <a:cxnLst/>
          <a:rect l="0" t="0" r="0" b="0"/>
          <a:pathLst>
            <a:path>
              <a:moveTo>
                <a:pt x="2320060" y="0"/>
              </a:moveTo>
              <a:lnTo>
                <a:pt x="2320060" y="1654827"/>
              </a:lnTo>
              <a:lnTo>
                <a:pt x="0" y="1654827"/>
              </a:lnTo>
              <a:lnTo>
                <a:pt x="0" y="1754100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7229CF-3F98-4521-B443-46FE33EA5993}">
      <dsp:nvSpPr>
        <dsp:cNvPr id="0" name=""/>
        <dsp:cNvSpPr/>
      </dsp:nvSpPr>
      <dsp:spPr>
        <a:xfrm>
          <a:off x="4938120" y="4523194"/>
          <a:ext cx="4248800" cy="1754100"/>
        </a:xfrm>
        <a:custGeom>
          <a:avLst/>
          <a:gdLst/>
          <a:ahLst/>
          <a:cxnLst/>
          <a:rect l="0" t="0" r="0" b="0"/>
          <a:pathLst>
            <a:path>
              <a:moveTo>
                <a:pt x="4248800" y="0"/>
              </a:moveTo>
              <a:lnTo>
                <a:pt x="4248800" y="1654827"/>
              </a:lnTo>
              <a:lnTo>
                <a:pt x="0" y="1654827"/>
              </a:lnTo>
              <a:lnTo>
                <a:pt x="0" y="1754100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580715-7038-4F9F-BB5D-A675BBD7ED29}">
      <dsp:nvSpPr>
        <dsp:cNvPr id="0" name=""/>
        <dsp:cNvSpPr/>
      </dsp:nvSpPr>
      <dsp:spPr>
        <a:xfrm>
          <a:off x="6717888" y="3166716"/>
          <a:ext cx="2469032" cy="311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388"/>
              </a:lnTo>
              <a:lnTo>
                <a:pt x="2469032" y="212388"/>
              </a:lnTo>
              <a:lnTo>
                <a:pt x="2469032" y="311661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F4110-3AE5-43DE-B956-3A6371367B5C}">
      <dsp:nvSpPr>
        <dsp:cNvPr id="0" name=""/>
        <dsp:cNvSpPr/>
      </dsp:nvSpPr>
      <dsp:spPr>
        <a:xfrm>
          <a:off x="3225370" y="4158853"/>
          <a:ext cx="2619505" cy="311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388"/>
              </a:lnTo>
              <a:lnTo>
                <a:pt x="2619505" y="212388"/>
              </a:lnTo>
              <a:lnTo>
                <a:pt x="2619505" y="31166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D346B-76F7-4DD0-8443-07C4C3F801E0}">
      <dsp:nvSpPr>
        <dsp:cNvPr id="0" name=""/>
        <dsp:cNvSpPr/>
      </dsp:nvSpPr>
      <dsp:spPr>
        <a:xfrm>
          <a:off x="3225370" y="4158853"/>
          <a:ext cx="1242091" cy="3116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388"/>
              </a:lnTo>
              <a:lnTo>
                <a:pt x="1242091" y="212388"/>
              </a:lnTo>
              <a:lnTo>
                <a:pt x="1242091" y="31166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961F58-74F5-4F5B-9E0D-353FC6BA4029}">
      <dsp:nvSpPr>
        <dsp:cNvPr id="0" name=""/>
        <dsp:cNvSpPr/>
      </dsp:nvSpPr>
      <dsp:spPr>
        <a:xfrm>
          <a:off x="3111989" y="4158853"/>
          <a:ext cx="91440" cy="311661"/>
        </a:xfrm>
        <a:custGeom>
          <a:avLst/>
          <a:gdLst/>
          <a:ahLst/>
          <a:cxnLst/>
          <a:rect l="0" t="0" r="0" b="0"/>
          <a:pathLst>
            <a:path>
              <a:moveTo>
                <a:pt x="113381" y="0"/>
              </a:moveTo>
              <a:lnTo>
                <a:pt x="113381" y="212388"/>
              </a:lnTo>
              <a:lnTo>
                <a:pt x="45720" y="212388"/>
              </a:lnTo>
              <a:lnTo>
                <a:pt x="45720" y="31166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46698-AB1F-4489-90B6-01991D74C1CC}">
      <dsp:nvSpPr>
        <dsp:cNvPr id="0" name=""/>
        <dsp:cNvSpPr/>
      </dsp:nvSpPr>
      <dsp:spPr>
        <a:xfrm>
          <a:off x="1847956" y="4158853"/>
          <a:ext cx="1377414" cy="311661"/>
        </a:xfrm>
        <a:custGeom>
          <a:avLst/>
          <a:gdLst/>
          <a:ahLst/>
          <a:cxnLst/>
          <a:rect l="0" t="0" r="0" b="0"/>
          <a:pathLst>
            <a:path>
              <a:moveTo>
                <a:pt x="1377414" y="0"/>
              </a:moveTo>
              <a:lnTo>
                <a:pt x="1377414" y="212388"/>
              </a:lnTo>
              <a:lnTo>
                <a:pt x="0" y="212388"/>
              </a:lnTo>
              <a:lnTo>
                <a:pt x="0" y="31166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D02119-618A-4A54-8181-F9EDE0894B77}">
      <dsp:nvSpPr>
        <dsp:cNvPr id="0" name=""/>
        <dsp:cNvSpPr/>
      </dsp:nvSpPr>
      <dsp:spPr>
        <a:xfrm>
          <a:off x="538203" y="4158853"/>
          <a:ext cx="2687167" cy="311661"/>
        </a:xfrm>
        <a:custGeom>
          <a:avLst/>
          <a:gdLst/>
          <a:ahLst/>
          <a:cxnLst/>
          <a:rect l="0" t="0" r="0" b="0"/>
          <a:pathLst>
            <a:path>
              <a:moveTo>
                <a:pt x="2687167" y="0"/>
              </a:moveTo>
              <a:lnTo>
                <a:pt x="2687167" y="212388"/>
              </a:lnTo>
              <a:lnTo>
                <a:pt x="0" y="212388"/>
              </a:lnTo>
              <a:lnTo>
                <a:pt x="0" y="311661"/>
              </a:lnTo>
            </a:path>
          </a:pathLst>
        </a:custGeom>
        <a:noFill/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CEB8A-78A3-4F5A-928A-D88E5CBEC782}">
      <dsp:nvSpPr>
        <dsp:cNvPr id="0" name=""/>
        <dsp:cNvSpPr/>
      </dsp:nvSpPr>
      <dsp:spPr>
        <a:xfrm>
          <a:off x="3225370" y="3166716"/>
          <a:ext cx="3492517" cy="311661"/>
        </a:xfrm>
        <a:custGeom>
          <a:avLst/>
          <a:gdLst/>
          <a:ahLst/>
          <a:cxnLst/>
          <a:rect l="0" t="0" r="0" b="0"/>
          <a:pathLst>
            <a:path>
              <a:moveTo>
                <a:pt x="3492517" y="0"/>
              </a:moveTo>
              <a:lnTo>
                <a:pt x="3492517" y="212388"/>
              </a:lnTo>
              <a:lnTo>
                <a:pt x="0" y="212388"/>
              </a:lnTo>
              <a:lnTo>
                <a:pt x="0" y="311661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8EDBEB-3D27-48C8-809C-944D72E6A334}">
      <dsp:nvSpPr>
        <dsp:cNvPr id="0" name=""/>
        <dsp:cNvSpPr/>
      </dsp:nvSpPr>
      <dsp:spPr>
        <a:xfrm>
          <a:off x="5634854" y="1736994"/>
          <a:ext cx="2166068" cy="142972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2DC76-20ED-490A-A0B8-A3961FAD6951}">
      <dsp:nvSpPr>
        <dsp:cNvPr id="0" name=""/>
        <dsp:cNvSpPr/>
      </dsp:nvSpPr>
      <dsp:spPr>
        <a:xfrm>
          <a:off x="5753922" y="1850109"/>
          <a:ext cx="2166068" cy="1429721"/>
        </a:xfrm>
        <a:prstGeom prst="roundRect">
          <a:avLst>
            <a:gd name="adj" fmla="val 10000"/>
          </a:avLst>
        </a:prstGeom>
        <a:solidFill>
          <a:srgbClr val="66FF66">
            <a:alpha val="89804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Software</a:t>
          </a:r>
          <a:endParaRPr lang="en-US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95797" y="1891984"/>
        <a:ext cx="2082318" cy="1345971"/>
      </dsp:txXfrm>
    </dsp:sp>
    <dsp:sp modelId="{56E562B0-A88C-4E57-A3B2-8AF0572D0BBA}">
      <dsp:nvSpPr>
        <dsp:cNvPr id="0" name=""/>
        <dsp:cNvSpPr/>
      </dsp:nvSpPr>
      <dsp:spPr>
        <a:xfrm>
          <a:off x="2689562" y="3478377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06FF6-65FE-4124-A864-9162A7116A23}">
      <dsp:nvSpPr>
        <dsp:cNvPr id="0" name=""/>
        <dsp:cNvSpPr/>
      </dsp:nvSpPr>
      <dsp:spPr>
        <a:xfrm>
          <a:off x="2808631" y="3591492"/>
          <a:ext cx="1071616" cy="68047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System Software</a:t>
          </a:r>
          <a:endParaRPr lang="en-US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28561" y="3611422"/>
        <a:ext cx="1031756" cy="640616"/>
      </dsp:txXfrm>
    </dsp:sp>
    <dsp:sp modelId="{74D29229-0450-48AE-95BB-53AAA834EAD1}">
      <dsp:nvSpPr>
        <dsp:cNvPr id="0" name=""/>
        <dsp:cNvSpPr/>
      </dsp:nvSpPr>
      <dsp:spPr>
        <a:xfrm>
          <a:off x="2395" y="447051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F94492-8350-4290-ACCF-3FF3A83BB1D8}">
      <dsp:nvSpPr>
        <dsp:cNvPr id="0" name=""/>
        <dsp:cNvSpPr/>
      </dsp:nvSpPr>
      <dsp:spPr>
        <a:xfrm>
          <a:off x="121463" y="4583630"/>
          <a:ext cx="1071616" cy="68047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Operating Systems</a:t>
          </a:r>
          <a:endParaRPr lang="en-US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1393" y="4603560"/>
        <a:ext cx="1031756" cy="640616"/>
      </dsp:txXfrm>
    </dsp:sp>
    <dsp:sp modelId="{5B4163B3-21FC-4A72-92CB-D472FB35D275}">
      <dsp:nvSpPr>
        <dsp:cNvPr id="0" name=""/>
        <dsp:cNvSpPr/>
      </dsp:nvSpPr>
      <dsp:spPr>
        <a:xfrm>
          <a:off x="1312148" y="447051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00EFB-83FB-40F1-B297-2D7034FB93B7}">
      <dsp:nvSpPr>
        <dsp:cNvPr id="0" name=""/>
        <dsp:cNvSpPr/>
      </dsp:nvSpPr>
      <dsp:spPr>
        <a:xfrm>
          <a:off x="1431216" y="4583630"/>
          <a:ext cx="1071616" cy="68047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Utility Software</a:t>
          </a:r>
          <a:endParaRPr lang="en-US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51146" y="4603560"/>
        <a:ext cx="1031756" cy="640616"/>
      </dsp:txXfrm>
    </dsp:sp>
    <dsp:sp modelId="{A4DB67A5-9CB1-4805-A207-CB9CA175E349}">
      <dsp:nvSpPr>
        <dsp:cNvPr id="0" name=""/>
        <dsp:cNvSpPr/>
      </dsp:nvSpPr>
      <dsp:spPr>
        <a:xfrm>
          <a:off x="2621901" y="447051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E57E07-9598-45A0-B674-A4E77AC3B28C}">
      <dsp:nvSpPr>
        <dsp:cNvPr id="0" name=""/>
        <dsp:cNvSpPr/>
      </dsp:nvSpPr>
      <dsp:spPr>
        <a:xfrm>
          <a:off x="2740969" y="4583630"/>
          <a:ext cx="1071616" cy="68047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Device Drivers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60899" y="4603560"/>
        <a:ext cx="1031756" cy="640616"/>
      </dsp:txXfrm>
    </dsp:sp>
    <dsp:sp modelId="{8B78B08E-BEB2-46E0-92AC-88BFD3ACEB28}">
      <dsp:nvSpPr>
        <dsp:cNvPr id="0" name=""/>
        <dsp:cNvSpPr/>
      </dsp:nvSpPr>
      <dsp:spPr>
        <a:xfrm>
          <a:off x="3931654" y="447051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F701E-A68F-4FF0-A613-46D7B42FE7DD}">
      <dsp:nvSpPr>
        <dsp:cNvPr id="0" name=""/>
        <dsp:cNvSpPr/>
      </dsp:nvSpPr>
      <dsp:spPr>
        <a:xfrm>
          <a:off x="4050722" y="4583630"/>
          <a:ext cx="1071616" cy="68047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5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Firmware</a:t>
          </a:r>
          <a:endParaRPr lang="en-US" sz="165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70652" y="4603560"/>
        <a:ext cx="1031756" cy="640616"/>
      </dsp:txXfrm>
    </dsp:sp>
    <dsp:sp modelId="{F7E996C2-1783-4AA1-93C7-430A06131373}">
      <dsp:nvSpPr>
        <dsp:cNvPr id="0" name=""/>
        <dsp:cNvSpPr/>
      </dsp:nvSpPr>
      <dsp:spPr>
        <a:xfrm>
          <a:off x="5241406" y="4470515"/>
          <a:ext cx="1206939" cy="6311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CCFE50-96C5-4A83-972F-B3F8AE94E8ED}">
      <dsp:nvSpPr>
        <dsp:cNvPr id="0" name=""/>
        <dsp:cNvSpPr/>
      </dsp:nvSpPr>
      <dsp:spPr>
        <a:xfrm>
          <a:off x="5360475" y="4583630"/>
          <a:ext cx="1206939" cy="63118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Language Translators</a:t>
          </a:r>
          <a:endParaRPr lang="en-US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78962" y="4602117"/>
        <a:ext cx="1169965" cy="594208"/>
      </dsp:txXfrm>
    </dsp:sp>
    <dsp:sp modelId="{C0C200CC-0700-4651-A01D-17202D55AB1C}">
      <dsp:nvSpPr>
        <dsp:cNvPr id="0" name=""/>
        <dsp:cNvSpPr/>
      </dsp:nvSpPr>
      <dsp:spPr>
        <a:xfrm>
          <a:off x="7627628" y="3478377"/>
          <a:ext cx="3118584" cy="10448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887F71-4EF5-481A-A658-15FFE8455C81}">
      <dsp:nvSpPr>
        <dsp:cNvPr id="0" name=""/>
        <dsp:cNvSpPr/>
      </dsp:nvSpPr>
      <dsp:spPr>
        <a:xfrm>
          <a:off x="7746696" y="3591492"/>
          <a:ext cx="3118584" cy="1044816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Application Software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77298" y="3622094"/>
        <a:ext cx="3057380" cy="983612"/>
      </dsp:txXfrm>
    </dsp:sp>
    <dsp:sp modelId="{E792F3A8-DB72-4849-9FF8-0CB7C6F63CCC}">
      <dsp:nvSpPr>
        <dsp:cNvPr id="0" name=""/>
        <dsp:cNvSpPr/>
      </dsp:nvSpPr>
      <dsp:spPr>
        <a:xfrm>
          <a:off x="4402312" y="627729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B44CE4-8220-4992-99F4-2A1B0FA490C6}">
      <dsp:nvSpPr>
        <dsp:cNvPr id="0" name=""/>
        <dsp:cNvSpPr/>
      </dsp:nvSpPr>
      <dsp:spPr>
        <a:xfrm>
          <a:off x="4521381" y="6390410"/>
          <a:ext cx="1071616" cy="680476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Word Processors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41311" y="6410340"/>
        <a:ext cx="1031756" cy="640616"/>
      </dsp:txXfrm>
    </dsp:sp>
    <dsp:sp modelId="{55C09B79-84B8-4C71-9713-F16705A5D845}">
      <dsp:nvSpPr>
        <dsp:cNvPr id="0" name=""/>
        <dsp:cNvSpPr/>
      </dsp:nvSpPr>
      <dsp:spPr>
        <a:xfrm>
          <a:off x="6331052" y="627729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C7E88A-A14D-45A4-AAD0-262696F6E02F}">
      <dsp:nvSpPr>
        <dsp:cNvPr id="0" name=""/>
        <dsp:cNvSpPr/>
      </dsp:nvSpPr>
      <dsp:spPr>
        <a:xfrm>
          <a:off x="6450120" y="6390410"/>
          <a:ext cx="1071616" cy="680476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Database Software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70050" y="6410340"/>
        <a:ext cx="1031756" cy="640616"/>
      </dsp:txXfrm>
    </dsp:sp>
    <dsp:sp modelId="{70E88C1E-2AE7-4D42-8758-33ABAE64C988}">
      <dsp:nvSpPr>
        <dsp:cNvPr id="0" name=""/>
        <dsp:cNvSpPr/>
      </dsp:nvSpPr>
      <dsp:spPr>
        <a:xfrm>
          <a:off x="7997696" y="6277295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890E5D-EEE2-47BF-8B76-BC023C9AC012}">
      <dsp:nvSpPr>
        <dsp:cNvPr id="0" name=""/>
        <dsp:cNvSpPr/>
      </dsp:nvSpPr>
      <dsp:spPr>
        <a:xfrm>
          <a:off x="8116764" y="6390410"/>
          <a:ext cx="1071616" cy="680476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Multimedia Software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136694" y="6410340"/>
        <a:ext cx="1031756" cy="640616"/>
      </dsp:txXfrm>
    </dsp:sp>
    <dsp:sp modelId="{64A20D27-8AB4-4DEC-B572-A54955EB5560}">
      <dsp:nvSpPr>
        <dsp:cNvPr id="0" name=""/>
        <dsp:cNvSpPr/>
      </dsp:nvSpPr>
      <dsp:spPr>
        <a:xfrm>
          <a:off x="9784682" y="6263216"/>
          <a:ext cx="1071616" cy="68047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61EEEE-AE29-49AC-8DCD-D4DCD8C2A728}">
      <dsp:nvSpPr>
        <dsp:cNvPr id="0" name=""/>
        <dsp:cNvSpPr/>
      </dsp:nvSpPr>
      <dsp:spPr>
        <a:xfrm>
          <a:off x="9903750" y="6376331"/>
          <a:ext cx="1071616" cy="680476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Web Browsers</a:t>
          </a:r>
          <a:endParaRPr lang="en-US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23680" y="6396261"/>
        <a:ext cx="1031756" cy="64061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C1FED-1186-44F4-955B-DA4E9C017A3C}">
      <dsp:nvSpPr>
        <dsp:cNvPr id="0" name=""/>
        <dsp:cNvSpPr/>
      </dsp:nvSpPr>
      <dsp:spPr>
        <a:xfrm rot="5400000">
          <a:off x="86921" y="826232"/>
          <a:ext cx="3128840" cy="2659153"/>
        </a:xfrm>
        <a:prstGeom prst="chevron">
          <a:avLst/>
        </a:prstGeom>
        <a:solidFill>
          <a:srgbClr val="00FF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Database Software</a:t>
          </a:r>
          <a:endParaRPr lang="en-US" sz="27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21765" y="1920966"/>
        <a:ext cx="2659153" cy="469687"/>
      </dsp:txXfrm>
    </dsp:sp>
    <dsp:sp modelId="{AD7FC43F-03A5-4406-B495-0399D8615C32}">
      <dsp:nvSpPr>
        <dsp:cNvPr id="0" name=""/>
        <dsp:cNvSpPr/>
      </dsp:nvSpPr>
      <dsp:spPr>
        <a:xfrm rot="5400000">
          <a:off x="5505017" y="-1854256"/>
          <a:ext cx="1850378" cy="6698778"/>
        </a:xfrm>
        <a:prstGeom prst="round2SameRect">
          <a:avLst/>
        </a:prstGeom>
        <a:solidFill>
          <a:srgbClr val="FF33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Create &amp; manage databases.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Offers data integrity, data storage &amp; data retrieval.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Multitasking, storage &amp; retrieval simultaneously.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080817" y="660272"/>
        <a:ext cx="6608450" cy="16697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C1FED-1186-44F4-955B-DA4E9C017A3C}">
      <dsp:nvSpPr>
        <dsp:cNvPr id="0" name=""/>
        <dsp:cNvSpPr/>
      </dsp:nvSpPr>
      <dsp:spPr>
        <a:xfrm rot="5400000">
          <a:off x="27054" y="826232"/>
          <a:ext cx="3128840" cy="2659153"/>
        </a:xfrm>
        <a:prstGeom prst="chevron">
          <a:avLst/>
        </a:prstGeom>
        <a:solidFill>
          <a:srgbClr val="FFFF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Multimedia Software</a:t>
          </a:r>
          <a:endParaRPr lang="en-US" sz="2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61898" y="1920966"/>
        <a:ext cx="2659153" cy="469687"/>
      </dsp:txXfrm>
    </dsp:sp>
    <dsp:sp modelId="{AD7FC43F-03A5-4406-B495-0399D8615C32}">
      <dsp:nvSpPr>
        <dsp:cNvPr id="0" name=""/>
        <dsp:cNvSpPr/>
      </dsp:nvSpPr>
      <dsp:spPr>
        <a:xfrm rot="5400000">
          <a:off x="5646813" y="-1987062"/>
          <a:ext cx="1629772" cy="6938249"/>
        </a:xfrm>
        <a:prstGeom prst="round2SameRect">
          <a:avLst/>
        </a:prstGeom>
        <a:solidFill>
          <a:srgbClr val="F032D5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Play, create or record images, audio or video files.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Utilized for animation, video or image editing.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92575" y="746735"/>
        <a:ext cx="6858690" cy="147065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C1FED-1186-44F4-955B-DA4E9C017A3C}">
      <dsp:nvSpPr>
        <dsp:cNvPr id="0" name=""/>
        <dsp:cNvSpPr/>
      </dsp:nvSpPr>
      <dsp:spPr>
        <a:xfrm rot="5400000">
          <a:off x="27054" y="826232"/>
          <a:ext cx="3128840" cy="2659153"/>
        </a:xfrm>
        <a:prstGeom prst="chevron">
          <a:avLst/>
        </a:prstGeom>
        <a:solidFill>
          <a:srgbClr val="FF00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Web Browsers</a:t>
          </a:r>
          <a:endParaRPr lang="en-US" sz="32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61898" y="1920966"/>
        <a:ext cx="2659153" cy="469687"/>
      </dsp:txXfrm>
    </dsp:sp>
    <dsp:sp modelId="{AD7FC43F-03A5-4406-B495-0399D8615C32}">
      <dsp:nvSpPr>
        <dsp:cNvPr id="0" name=""/>
        <dsp:cNvSpPr/>
      </dsp:nvSpPr>
      <dsp:spPr>
        <a:xfrm rot="5400000">
          <a:off x="5646813" y="-1987062"/>
          <a:ext cx="1629772" cy="6938249"/>
        </a:xfrm>
        <a:prstGeom prst="round2SameRect">
          <a:avLst/>
        </a:prstGeom>
        <a:solidFill>
          <a:srgbClr val="66FFFF">
            <a:alpha val="89804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Utilized to browse the internet.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Locating or retrieving data well across the web.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992575" y="746735"/>
        <a:ext cx="6858690" cy="147065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243789-F723-436F-BA60-506AFDB203A2}">
      <dsp:nvSpPr>
        <dsp:cNvPr id="0" name=""/>
        <dsp:cNvSpPr/>
      </dsp:nvSpPr>
      <dsp:spPr>
        <a:xfrm>
          <a:off x="1717052" y="809896"/>
          <a:ext cx="8646135" cy="5133704"/>
        </a:xfrm>
        <a:prstGeom prst="round2DiagRect">
          <a:avLst>
            <a:gd name="adj1" fmla="val 0"/>
            <a:gd name="adj2" fmla="val 16670"/>
          </a:avLst>
        </a:prstGeom>
        <a:solidFill>
          <a:schemeClr val="tx2"/>
        </a:solidFill>
        <a:ln w="1587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132C55-5F62-4410-A9B8-DD2246D007CB}">
      <dsp:nvSpPr>
        <dsp:cNvPr id="0" name=""/>
        <dsp:cNvSpPr/>
      </dsp:nvSpPr>
      <dsp:spPr>
        <a:xfrm>
          <a:off x="6040119" y="1620839"/>
          <a:ext cx="1105" cy="3511818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dk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35B8A-7DA1-4092-B4AC-4724B229D3E5}">
      <dsp:nvSpPr>
        <dsp:cNvPr id="0" name=""/>
        <dsp:cNvSpPr/>
      </dsp:nvSpPr>
      <dsp:spPr>
        <a:xfrm>
          <a:off x="2172122" y="1485769"/>
          <a:ext cx="3591712" cy="378195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Interface between application software and system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System Software is written in a low-level language, i.e. assembly language.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System Software starts running when the system is turned on, and runs till the system is shut down.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System Software manages system resources and provides a platform for application software to run.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2172122" y="1485769"/>
        <a:ext cx="3591712" cy="3781958"/>
      </dsp:txXfrm>
    </dsp:sp>
    <dsp:sp modelId="{CAFD2FBF-CA70-4EB7-AF64-B6A3429F93B2}">
      <dsp:nvSpPr>
        <dsp:cNvPr id="0" name=""/>
        <dsp:cNvSpPr/>
      </dsp:nvSpPr>
      <dsp:spPr>
        <a:xfrm>
          <a:off x="6316405" y="1485769"/>
          <a:ext cx="3591712" cy="378195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Interface between system software and user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Application Software is written in a high-level language like Java, C++, .NET, VB, etc.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Application Software runs as and when the user requests.</a:t>
          </a: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chemeClr val="bg1"/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kern="1200" dirty="0" smtClean="0">
              <a:solidFill>
                <a:schemeClr val="bg1"/>
              </a:solidFill>
            </a:rPr>
            <a:t>Application Software, when run, perform specific tasks, they are designed for.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6316405" y="1485769"/>
        <a:ext cx="3591712" cy="3781958"/>
      </dsp:txXfrm>
    </dsp:sp>
    <dsp:sp modelId="{DFE1A84B-2E18-4A5E-8588-42B01D19B1DD}">
      <dsp:nvSpPr>
        <dsp:cNvPr id="0" name=""/>
        <dsp:cNvSpPr/>
      </dsp:nvSpPr>
      <dsp:spPr>
        <a:xfrm rot="16200000">
          <a:off x="-1445741" y="1740545"/>
          <a:ext cx="4862517" cy="1381427"/>
        </a:xfrm>
        <a:prstGeom prst="rightArrow">
          <a:avLst>
            <a:gd name="adj1" fmla="val 49830"/>
            <a:gd name="adj2" fmla="val 60660"/>
          </a:avLst>
        </a:prstGeom>
        <a:solidFill>
          <a:srgbClr val="FFFF00"/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System Software </a:t>
          </a:r>
          <a:endParaRPr lang="en-US" sz="2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236960" y="2295857"/>
        <a:ext cx="4444955" cy="688365"/>
      </dsp:txXfrm>
    </dsp:sp>
    <dsp:sp modelId="{03458C81-7342-4C06-952B-3CB73743E168}">
      <dsp:nvSpPr>
        <dsp:cNvPr id="0" name=""/>
        <dsp:cNvSpPr/>
      </dsp:nvSpPr>
      <dsp:spPr>
        <a:xfrm rot="5400000">
          <a:off x="8665936" y="3631524"/>
          <a:ext cx="4862517" cy="1381427"/>
        </a:xfrm>
        <a:prstGeom prst="rightArrow">
          <a:avLst>
            <a:gd name="adj1" fmla="val 49830"/>
            <a:gd name="adj2" fmla="val 60660"/>
          </a:avLst>
        </a:prstGeom>
        <a:solidFill>
          <a:srgbClr val="00FF00"/>
        </a:solidFill>
        <a:ln w="1587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Application Software</a:t>
          </a:r>
          <a:endParaRPr lang="en-US" sz="33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74717" y="3769274"/>
        <a:ext cx="4444955" cy="68836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26143E-5F65-49E2-964F-3EB56CA5E489}">
      <dsp:nvSpPr>
        <dsp:cNvPr id="0" name=""/>
        <dsp:cNvSpPr/>
      </dsp:nvSpPr>
      <dsp:spPr>
        <a:xfrm>
          <a:off x="3977001" y="1122108"/>
          <a:ext cx="7607687" cy="2440766"/>
        </a:xfrm>
        <a:prstGeom prst="rect">
          <a:avLst/>
        </a:prstGeom>
        <a:solidFill>
          <a:srgbClr val="00FF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endless number of software types can be overwhelming for anybody, especially when one does not understand the various types of software and their uses thoroughly.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94231" y="1122108"/>
        <a:ext cx="6390457" cy="2440766"/>
      </dsp:txXfrm>
    </dsp:sp>
    <dsp:sp modelId="{B9F2233A-7980-4357-B4C6-58B11FD2F921}">
      <dsp:nvSpPr>
        <dsp:cNvPr id="0" name=""/>
        <dsp:cNvSpPr/>
      </dsp:nvSpPr>
      <dsp:spPr>
        <a:xfrm>
          <a:off x="0" y="14811"/>
          <a:ext cx="5001326" cy="5001326"/>
        </a:xfrm>
        <a:prstGeom prst="ellipse">
          <a:avLst/>
        </a:prstGeom>
        <a:solidFill>
          <a:srgbClr val="F032D5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1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Conclusion</a:t>
          </a:r>
          <a:endParaRPr lang="en-US" sz="61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2427" y="747238"/>
        <a:ext cx="3536472" cy="353647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D06AEC-A51C-40EB-BCE0-8AD2B97348E8}">
      <dsp:nvSpPr>
        <dsp:cNvPr id="0" name=""/>
        <dsp:cNvSpPr/>
      </dsp:nvSpPr>
      <dsp:spPr>
        <a:xfrm rot="10800000">
          <a:off x="2042159" y="1347893"/>
          <a:ext cx="5405120" cy="2722880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714" tIns="247650" rIns="46228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Thank You</a:t>
          </a:r>
          <a:endParaRPr lang="en-US" sz="6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722879" y="1347893"/>
        <a:ext cx="4724400" cy="2722880"/>
      </dsp:txXfrm>
    </dsp:sp>
    <dsp:sp modelId="{98852414-9D28-47EF-BA7B-D12939951C35}">
      <dsp:nvSpPr>
        <dsp:cNvPr id="0" name=""/>
        <dsp:cNvSpPr/>
      </dsp:nvSpPr>
      <dsp:spPr>
        <a:xfrm>
          <a:off x="680719" y="1347893"/>
          <a:ext cx="2722880" cy="272288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0D9DF9-C08D-41A4-8DF5-1924842AB89E}">
      <dsp:nvSpPr>
        <dsp:cNvPr id="0" name=""/>
        <dsp:cNvSpPr/>
      </dsp:nvSpPr>
      <dsp:spPr>
        <a:xfrm>
          <a:off x="4824548" y="2028"/>
          <a:ext cx="7236823" cy="4149931"/>
        </a:xfrm>
        <a:prstGeom prst="rightArrow">
          <a:avLst>
            <a:gd name="adj1" fmla="val 75000"/>
            <a:gd name="adj2" fmla="val 50000"/>
          </a:avLst>
        </a:prstGeom>
        <a:solidFill>
          <a:srgbClr val="FFFF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Controls the different operations of the computer system.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Interacts with </a:t>
          </a:r>
          <a:r>
            <a:rPr lang="en-IN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application software to perform a particular task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24548" y="520769"/>
        <a:ext cx="5680599" cy="3112449"/>
      </dsp:txXfrm>
    </dsp:sp>
    <dsp:sp modelId="{A673E550-6195-4438-9938-4FFC334C215F}">
      <dsp:nvSpPr>
        <dsp:cNvPr id="0" name=""/>
        <dsp:cNvSpPr/>
      </dsp:nvSpPr>
      <dsp:spPr>
        <a:xfrm>
          <a:off x="0" y="4056"/>
          <a:ext cx="4824548" cy="414993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  <a:softEdge rad="12700"/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2583" y="206639"/>
        <a:ext cx="4419382" cy="37447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F84D5-1449-4547-A67B-552FD45D0B3C}">
      <dsp:nvSpPr>
        <dsp:cNvPr id="0" name=""/>
        <dsp:cNvSpPr/>
      </dsp:nvSpPr>
      <dsp:spPr>
        <a:xfrm>
          <a:off x="150711" y="411189"/>
          <a:ext cx="7810370" cy="163921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IN" sz="4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 dirty="0">
            <a:solidFill>
              <a:srgbClr val="FFFF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8722" y="459200"/>
        <a:ext cx="7714348" cy="1543192"/>
      </dsp:txXfrm>
    </dsp:sp>
    <dsp:sp modelId="{222F0BA9-9F47-424D-90F0-78F4898E9AFA}">
      <dsp:nvSpPr>
        <dsp:cNvPr id="0" name=""/>
        <dsp:cNvSpPr/>
      </dsp:nvSpPr>
      <dsp:spPr>
        <a:xfrm>
          <a:off x="931748" y="2050403"/>
          <a:ext cx="637346" cy="679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703"/>
              </a:lnTo>
              <a:lnTo>
                <a:pt x="637346" y="679703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1686E0-2F53-47E6-8F2C-45DFEE580362}">
      <dsp:nvSpPr>
        <dsp:cNvPr id="0" name=""/>
        <dsp:cNvSpPr/>
      </dsp:nvSpPr>
      <dsp:spPr>
        <a:xfrm>
          <a:off x="1569094" y="2477670"/>
          <a:ext cx="7192744" cy="504872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Resource allocator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83881" y="2492457"/>
        <a:ext cx="7163170" cy="475298"/>
      </dsp:txXfrm>
    </dsp:sp>
    <dsp:sp modelId="{245A9136-ED83-4E9D-8548-5E2510479497}">
      <dsp:nvSpPr>
        <dsp:cNvPr id="0" name=""/>
        <dsp:cNvSpPr/>
      </dsp:nvSpPr>
      <dsp:spPr>
        <a:xfrm>
          <a:off x="931748" y="2050403"/>
          <a:ext cx="637346" cy="16701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0116"/>
              </a:lnTo>
              <a:lnTo>
                <a:pt x="637346" y="1670116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57A82-9488-4C66-B821-4532378E021C}">
      <dsp:nvSpPr>
        <dsp:cNvPr id="0" name=""/>
        <dsp:cNvSpPr/>
      </dsp:nvSpPr>
      <dsp:spPr>
        <a:xfrm>
          <a:off x="1569094" y="3422879"/>
          <a:ext cx="8310141" cy="595282"/>
        </a:xfrm>
        <a:prstGeom prst="roundRect">
          <a:avLst>
            <a:gd name="adj" fmla="val 10000"/>
          </a:avLst>
        </a:prstGeom>
        <a:solidFill>
          <a:srgbClr val="FF0000">
            <a:alpha val="90000"/>
          </a:srgb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Conflict Management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86529" y="3440314"/>
        <a:ext cx="8275271" cy="560412"/>
      </dsp:txXfrm>
    </dsp:sp>
    <dsp:sp modelId="{EC7E5D18-9955-446A-AAF1-2376DA540162}">
      <dsp:nvSpPr>
        <dsp:cNvPr id="0" name=""/>
        <dsp:cNvSpPr/>
      </dsp:nvSpPr>
      <dsp:spPr>
        <a:xfrm>
          <a:off x="931748" y="2050403"/>
          <a:ext cx="637346" cy="3068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8546"/>
              </a:lnTo>
              <a:lnTo>
                <a:pt x="637346" y="3068546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EE982-6D1D-4E81-819F-3B67D936840E}">
      <dsp:nvSpPr>
        <dsp:cNvPr id="0" name=""/>
        <dsp:cNvSpPr/>
      </dsp:nvSpPr>
      <dsp:spPr>
        <a:xfrm>
          <a:off x="1569094" y="4458497"/>
          <a:ext cx="8570821" cy="1320903"/>
        </a:xfrm>
        <a:prstGeom prst="roundRect">
          <a:avLst>
            <a:gd name="adj" fmla="val 10000"/>
          </a:avLst>
        </a:prstGeom>
        <a:solidFill>
          <a:srgbClr val="F032D5">
            <a:alpha val="89804"/>
          </a:srgb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Process, memory, file, device &amp; security management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07782" y="4497185"/>
        <a:ext cx="8493445" cy="12435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CE825-730B-4AB4-A3DE-C60AFCC2138A}">
      <dsp:nvSpPr>
        <dsp:cNvPr id="0" name=""/>
        <dsp:cNvSpPr/>
      </dsp:nvSpPr>
      <dsp:spPr>
        <a:xfrm>
          <a:off x="1006" y="599431"/>
          <a:ext cx="6135085" cy="159744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Utility Software</a:t>
          </a:r>
          <a:endParaRPr lang="en-US" sz="4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793" y="646218"/>
        <a:ext cx="6041511" cy="1503868"/>
      </dsp:txXfrm>
    </dsp:sp>
    <dsp:sp modelId="{496E4B4C-F386-4E4E-9D98-26F7096F6536}">
      <dsp:nvSpPr>
        <dsp:cNvPr id="0" name=""/>
        <dsp:cNvSpPr/>
      </dsp:nvSpPr>
      <dsp:spPr>
        <a:xfrm>
          <a:off x="614514" y="2196873"/>
          <a:ext cx="557507" cy="912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2362"/>
              </a:lnTo>
              <a:lnTo>
                <a:pt x="557507" y="912362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E689DB-6339-4C3C-919B-69226274075B}">
      <dsp:nvSpPr>
        <dsp:cNvPr id="0" name=""/>
        <dsp:cNvSpPr/>
      </dsp:nvSpPr>
      <dsp:spPr>
        <a:xfrm>
          <a:off x="1172022" y="2418059"/>
          <a:ext cx="7933839" cy="1382351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Analyzing, optimizing, configuring and maintaining a computer system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12510" y="2458547"/>
        <a:ext cx="7852863" cy="1301375"/>
      </dsp:txXfrm>
    </dsp:sp>
    <dsp:sp modelId="{250EC58B-91C1-427A-AE25-7DF8AD3D9CFF}">
      <dsp:nvSpPr>
        <dsp:cNvPr id="0" name=""/>
        <dsp:cNvSpPr/>
      </dsp:nvSpPr>
      <dsp:spPr>
        <a:xfrm>
          <a:off x="614514" y="2196873"/>
          <a:ext cx="613508" cy="3006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06459"/>
              </a:lnTo>
              <a:lnTo>
                <a:pt x="613508" y="3006459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2E6966-BAE6-417D-9C55-F0482470BBAC}">
      <dsp:nvSpPr>
        <dsp:cNvPr id="0" name=""/>
        <dsp:cNvSpPr/>
      </dsp:nvSpPr>
      <dsp:spPr>
        <a:xfrm>
          <a:off x="1228023" y="4621028"/>
          <a:ext cx="7719391" cy="1164607"/>
        </a:xfrm>
        <a:prstGeom prst="roundRect">
          <a:avLst>
            <a:gd name="adj" fmla="val 10000"/>
          </a:avLst>
        </a:prstGeom>
        <a:solidFill>
          <a:srgbClr val="FE2924">
            <a:alpha val="89804"/>
          </a:srgb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z="-190500"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Supporting Computer Infrastructure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62133" y="4655138"/>
        <a:ext cx="7651171" cy="10963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1F99A-CA57-4FAB-9B84-2B37618CD64C}">
      <dsp:nvSpPr>
        <dsp:cNvPr id="0" name=""/>
        <dsp:cNvSpPr/>
      </dsp:nvSpPr>
      <dsp:spPr>
        <a:xfrm>
          <a:off x="0" y="758969"/>
          <a:ext cx="4705227" cy="1471919"/>
        </a:xfrm>
        <a:prstGeom prst="roundRect">
          <a:avLst>
            <a:gd name="adj" fmla="val 10000"/>
          </a:avLst>
        </a:prstGeom>
        <a:solidFill>
          <a:srgbClr val="FF33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Device Drivers</a:t>
          </a:r>
          <a:endParaRPr lang="en-US" sz="4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111" y="802080"/>
        <a:ext cx="4619005" cy="1385697"/>
      </dsp:txXfrm>
    </dsp:sp>
    <dsp:sp modelId="{DA5C0FB8-B667-4A04-AFFD-EA524D86A667}">
      <dsp:nvSpPr>
        <dsp:cNvPr id="0" name=""/>
        <dsp:cNvSpPr/>
      </dsp:nvSpPr>
      <dsp:spPr>
        <a:xfrm>
          <a:off x="470522" y="2230889"/>
          <a:ext cx="476663" cy="994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4594"/>
              </a:lnTo>
              <a:lnTo>
                <a:pt x="476663" y="994594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C50C5-AF7D-491E-A0BB-914D30A2C1B3}">
      <dsp:nvSpPr>
        <dsp:cNvPr id="0" name=""/>
        <dsp:cNvSpPr/>
      </dsp:nvSpPr>
      <dsp:spPr>
        <a:xfrm>
          <a:off x="947186" y="2562941"/>
          <a:ext cx="7196206" cy="1325086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Controls particular hardware attached to the system.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5996" y="2601751"/>
        <a:ext cx="7118586" cy="1247466"/>
      </dsp:txXfrm>
    </dsp:sp>
    <dsp:sp modelId="{0C63F077-02DC-45CC-BA79-0B19730DADDF}">
      <dsp:nvSpPr>
        <dsp:cNvPr id="0" name=""/>
        <dsp:cNvSpPr/>
      </dsp:nvSpPr>
      <dsp:spPr>
        <a:xfrm>
          <a:off x="470522" y="2230889"/>
          <a:ext cx="428125" cy="2962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2048"/>
              </a:lnTo>
              <a:lnTo>
                <a:pt x="428125" y="2962048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CC68CA-DCAE-483D-BD83-315DE268546B}">
      <dsp:nvSpPr>
        <dsp:cNvPr id="0" name=""/>
        <dsp:cNvSpPr/>
      </dsp:nvSpPr>
      <dsp:spPr>
        <a:xfrm>
          <a:off x="898648" y="4613294"/>
          <a:ext cx="8144227" cy="1159285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Every hardware system requires a driver to connect to the system easily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2602" y="4647248"/>
        <a:ext cx="8076319" cy="10913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C86FE-1983-4508-9567-C385174FA716}">
      <dsp:nvSpPr>
        <dsp:cNvPr id="0" name=""/>
        <dsp:cNvSpPr/>
      </dsp:nvSpPr>
      <dsp:spPr>
        <a:xfrm>
          <a:off x="4201" y="388317"/>
          <a:ext cx="4758067" cy="1286169"/>
        </a:xfrm>
        <a:prstGeom prst="roundRect">
          <a:avLst>
            <a:gd name="adj" fmla="val 10000"/>
          </a:avLst>
        </a:prstGeom>
        <a:solidFill>
          <a:srgbClr val="FFFF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Firmware</a:t>
          </a:r>
          <a:endParaRPr lang="en-US" sz="4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872" y="425988"/>
        <a:ext cx="4682725" cy="1210827"/>
      </dsp:txXfrm>
    </dsp:sp>
    <dsp:sp modelId="{6613F65E-043E-4DAA-B938-384554436D62}">
      <dsp:nvSpPr>
        <dsp:cNvPr id="0" name=""/>
        <dsp:cNvSpPr/>
      </dsp:nvSpPr>
      <dsp:spPr>
        <a:xfrm>
          <a:off x="480008" y="1674486"/>
          <a:ext cx="475806" cy="801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1073"/>
              </a:lnTo>
              <a:lnTo>
                <a:pt x="475806" y="801073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565214-6E58-4E4E-A2B5-E32080A2CC03}">
      <dsp:nvSpPr>
        <dsp:cNvPr id="0" name=""/>
        <dsp:cNvSpPr/>
      </dsp:nvSpPr>
      <dsp:spPr>
        <a:xfrm>
          <a:off x="955815" y="1972152"/>
          <a:ext cx="6252519" cy="1006815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Permanent software, embedded in system’s read only memory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5304" y="2001641"/>
        <a:ext cx="6193541" cy="947837"/>
      </dsp:txXfrm>
    </dsp:sp>
    <dsp:sp modelId="{E25CEAC4-EC07-4C67-930B-86A0D5F52042}">
      <dsp:nvSpPr>
        <dsp:cNvPr id="0" name=""/>
        <dsp:cNvSpPr/>
      </dsp:nvSpPr>
      <dsp:spPr>
        <a:xfrm>
          <a:off x="480008" y="1674486"/>
          <a:ext cx="475806" cy="2106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6686"/>
              </a:lnTo>
              <a:lnTo>
                <a:pt x="475806" y="2106686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F34D15-14C5-459F-BAF2-4866DB024B02}">
      <dsp:nvSpPr>
        <dsp:cNvPr id="0" name=""/>
        <dsp:cNvSpPr/>
      </dsp:nvSpPr>
      <dsp:spPr>
        <a:xfrm>
          <a:off x="955815" y="3276634"/>
          <a:ext cx="7931415" cy="1009077"/>
        </a:xfrm>
        <a:prstGeom prst="roundRect">
          <a:avLst>
            <a:gd name="adj" fmla="val 10000"/>
          </a:avLst>
        </a:prstGeom>
        <a:solidFill>
          <a:srgbClr val="FF33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Set of instructions permanently stored in a hardware device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5370" y="3306189"/>
        <a:ext cx="7872305" cy="949967"/>
      </dsp:txXfrm>
    </dsp:sp>
    <dsp:sp modelId="{28D7004D-248A-41EE-B7F4-F1B6B0F9DDF2}">
      <dsp:nvSpPr>
        <dsp:cNvPr id="0" name=""/>
        <dsp:cNvSpPr/>
      </dsp:nvSpPr>
      <dsp:spPr>
        <a:xfrm>
          <a:off x="480008" y="1674486"/>
          <a:ext cx="475806" cy="34268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6896"/>
              </a:lnTo>
              <a:lnTo>
                <a:pt x="475806" y="3426896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6A7E8-93EB-4325-A8CE-308235C300D0}">
      <dsp:nvSpPr>
        <dsp:cNvPr id="0" name=""/>
        <dsp:cNvSpPr/>
      </dsp:nvSpPr>
      <dsp:spPr>
        <a:xfrm>
          <a:off x="955815" y="4583378"/>
          <a:ext cx="8842932" cy="1036010"/>
        </a:xfrm>
        <a:prstGeom prst="roundRect">
          <a:avLst>
            <a:gd name="adj" fmla="val 10000"/>
          </a:avLst>
        </a:prstGeom>
        <a:solidFill>
          <a:srgbClr val="F032D5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Offers vital information regarding how a particular device interacts with one another.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6159" y="4613722"/>
        <a:ext cx="8782244" cy="97532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C86FE-1983-4508-9567-C385174FA716}">
      <dsp:nvSpPr>
        <dsp:cNvPr id="0" name=""/>
        <dsp:cNvSpPr/>
      </dsp:nvSpPr>
      <dsp:spPr>
        <a:xfrm>
          <a:off x="4295" y="367566"/>
          <a:ext cx="4246488" cy="1307965"/>
        </a:xfrm>
        <a:prstGeom prst="roundRect">
          <a:avLst>
            <a:gd name="adj" fmla="val 10000"/>
          </a:avLst>
        </a:prstGeom>
        <a:solidFill>
          <a:srgbClr val="FF00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Language Translators</a:t>
          </a:r>
          <a:endParaRPr lang="en-US" sz="4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604" y="405875"/>
        <a:ext cx="4169870" cy="1231347"/>
      </dsp:txXfrm>
    </dsp:sp>
    <dsp:sp modelId="{EC5CCDEC-AF36-479A-AB54-A606A689F91B}">
      <dsp:nvSpPr>
        <dsp:cNvPr id="0" name=""/>
        <dsp:cNvSpPr/>
      </dsp:nvSpPr>
      <dsp:spPr>
        <a:xfrm>
          <a:off x="428944" y="1675532"/>
          <a:ext cx="424648" cy="7853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5300"/>
              </a:lnTo>
              <a:lnTo>
                <a:pt x="424648" y="785300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8B24B3-3EFC-40C6-9E9F-58FACE2A9A13}">
      <dsp:nvSpPr>
        <dsp:cNvPr id="0" name=""/>
        <dsp:cNvSpPr/>
      </dsp:nvSpPr>
      <dsp:spPr>
        <a:xfrm>
          <a:off x="853593" y="1937299"/>
          <a:ext cx="8620686" cy="1047067"/>
        </a:xfrm>
        <a:prstGeom prst="roundRect">
          <a:avLst>
            <a:gd name="adj" fmla="val 10000"/>
          </a:avLst>
        </a:prstGeom>
        <a:solidFill>
          <a:schemeClr val="tx2">
            <a:lumMod val="75000"/>
            <a:alpha val="9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Converts code from one computer language into another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4261" y="1967967"/>
        <a:ext cx="8559350" cy="985731"/>
      </dsp:txXfrm>
    </dsp:sp>
    <dsp:sp modelId="{164C6F87-2DE3-4951-87A1-CB37B7594411}">
      <dsp:nvSpPr>
        <dsp:cNvPr id="0" name=""/>
        <dsp:cNvSpPr/>
      </dsp:nvSpPr>
      <dsp:spPr>
        <a:xfrm>
          <a:off x="428944" y="1675532"/>
          <a:ext cx="424648" cy="20941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4135"/>
              </a:lnTo>
              <a:lnTo>
                <a:pt x="424648" y="2094135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2814CF-2683-41EC-A48B-E4C66930543C}">
      <dsp:nvSpPr>
        <dsp:cNvPr id="0" name=""/>
        <dsp:cNvSpPr/>
      </dsp:nvSpPr>
      <dsp:spPr>
        <a:xfrm>
          <a:off x="853593" y="3246134"/>
          <a:ext cx="8044011" cy="104706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Three types: Assembler, compiler &amp; interpreter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4261" y="3276802"/>
        <a:ext cx="7982675" cy="985731"/>
      </dsp:txXfrm>
    </dsp:sp>
    <dsp:sp modelId="{28D7004D-248A-41EE-B7F4-F1B6B0F9DDF2}">
      <dsp:nvSpPr>
        <dsp:cNvPr id="0" name=""/>
        <dsp:cNvSpPr/>
      </dsp:nvSpPr>
      <dsp:spPr>
        <a:xfrm>
          <a:off x="428944" y="1675532"/>
          <a:ext cx="424648" cy="3422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2022"/>
              </a:lnTo>
              <a:lnTo>
                <a:pt x="424648" y="3422022"/>
              </a:lnTo>
            </a:path>
          </a:pathLst>
        </a:cu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6A7E8-93EB-4325-A8CE-308235C300D0}">
      <dsp:nvSpPr>
        <dsp:cNvPr id="0" name=""/>
        <dsp:cNvSpPr/>
      </dsp:nvSpPr>
      <dsp:spPr>
        <a:xfrm>
          <a:off x="853593" y="4554968"/>
          <a:ext cx="8945059" cy="1085170"/>
        </a:xfrm>
        <a:prstGeom prst="roundRect">
          <a:avLst>
            <a:gd name="adj" fmla="val 10000"/>
          </a:avLst>
        </a:prstGeom>
        <a:solidFill>
          <a:srgbClr val="F032D5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Compiler and interpreter translates high level language to low level while assembler translates assembly language to machine language .</a:t>
          </a:r>
          <a:endParaRPr lang="en-US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5377" y="4586752"/>
        <a:ext cx="8881491" cy="10216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B09BA-F91F-4A06-AC0B-B3E1521553FD}">
      <dsp:nvSpPr>
        <dsp:cNvPr id="0" name=""/>
        <dsp:cNvSpPr/>
      </dsp:nvSpPr>
      <dsp:spPr>
        <a:xfrm rot="5400000">
          <a:off x="4254668" y="159761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rgbClr val="FF00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Assist the user in completing tasks</a:t>
          </a:r>
          <a:endParaRPr lang="en-US" sz="22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745955" y="382249"/>
        <a:ext cx="1466822" cy="1686001"/>
      </dsp:txXfrm>
    </dsp:sp>
    <dsp:sp modelId="{A6DA134B-3E5D-4380-884C-BAC0A69CF655}">
      <dsp:nvSpPr>
        <dsp:cNvPr id="0" name=""/>
        <dsp:cNvSpPr/>
      </dsp:nvSpPr>
      <dsp:spPr>
        <a:xfrm>
          <a:off x="6609519" y="490430"/>
          <a:ext cx="2733527" cy="1469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 </a:t>
          </a:r>
          <a:endParaRPr lang="en-US" sz="2300" kern="1200" dirty="0"/>
        </a:p>
      </dsp:txBody>
      <dsp:txXfrm>
        <a:off x="6609519" y="490430"/>
        <a:ext cx="2733527" cy="1469638"/>
      </dsp:txXfrm>
    </dsp:sp>
    <dsp:sp modelId="{06F154CE-BD22-495A-84AA-7B6D32427E91}">
      <dsp:nvSpPr>
        <dsp:cNvPr id="0" name=""/>
        <dsp:cNvSpPr/>
      </dsp:nvSpPr>
      <dsp:spPr>
        <a:xfrm rot="5400000">
          <a:off x="1953213" y="159761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chemeClr val="tx2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End-User Programs</a:t>
          </a:r>
          <a:endParaRPr lang="en-US" sz="2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444500" y="382249"/>
        <a:ext cx="1466822" cy="1686001"/>
      </dsp:txXfrm>
    </dsp:sp>
    <dsp:sp modelId="{ED35FADC-CD76-4300-B65C-CB1E4A2EB05C}">
      <dsp:nvSpPr>
        <dsp:cNvPr id="0" name=""/>
        <dsp:cNvSpPr/>
      </dsp:nvSpPr>
      <dsp:spPr>
        <a:xfrm rot="5400000">
          <a:off x="3099532" y="2238810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Link between system &amp; user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590819" y="2461298"/>
        <a:ext cx="1466822" cy="1686001"/>
      </dsp:txXfrm>
    </dsp:sp>
    <dsp:sp modelId="{8138E664-8313-433D-B95C-C2AACBFB3C07}">
      <dsp:nvSpPr>
        <dsp:cNvPr id="0" name=""/>
        <dsp:cNvSpPr/>
      </dsp:nvSpPr>
      <dsp:spPr>
        <a:xfrm>
          <a:off x="0" y="2792496"/>
          <a:ext cx="2645349" cy="1469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C36625-F0BC-4D18-B284-EE508395D32B}">
      <dsp:nvSpPr>
        <dsp:cNvPr id="0" name=""/>
        <dsp:cNvSpPr/>
      </dsp:nvSpPr>
      <dsp:spPr>
        <a:xfrm rot="5400000">
          <a:off x="5400986" y="2238810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rgbClr val="F032D5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Essentially lie above system software </a:t>
          </a:r>
          <a:endParaRPr lang="en-US" sz="2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892273" y="2461298"/>
        <a:ext cx="1466822" cy="1686001"/>
      </dsp:txXfrm>
    </dsp:sp>
    <dsp:sp modelId="{9D76D6DE-602A-441D-88DB-F5D46798FE30}">
      <dsp:nvSpPr>
        <dsp:cNvPr id="0" name=""/>
        <dsp:cNvSpPr/>
      </dsp:nvSpPr>
      <dsp:spPr>
        <a:xfrm rot="5400000">
          <a:off x="4254668" y="4317859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rgbClr val="31750F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Developed through custom design</a:t>
          </a:r>
          <a:endParaRPr lang="en-US" sz="2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745955" y="4540347"/>
        <a:ext cx="1466822" cy="1686001"/>
      </dsp:txXfrm>
    </dsp:sp>
    <dsp:sp modelId="{E7C95120-131C-4B32-B3E7-B49ACA293D71}">
      <dsp:nvSpPr>
        <dsp:cNvPr id="0" name=""/>
        <dsp:cNvSpPr/>
      </dsp:nvSpPr>
      <dsp:spPr>
        <a:xfrm>
          <a:off x="6609519" y="4648527"/>
          <a:ext cx="2733527" cy="14696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 </a:t>
          </a:r>
          <a:endParaRPr lang="en-US" sz="2300" kern="1200" dirty="0"/>
        </a:p>
      </dsp:txBody>
      <dsp:txXfrm>
        <a:off x="6609519" y="4648527"/>
        <a:ext cx="2733527" cy="1469638"/>
      </dsp:txXfrm>
    </dsp:sp>
    <dsp:sp modelId="{7B981A2E-DF33-4532-88E2-C2EC84A8AC11}">
      <dsp:nvSpPr>
        <dsp:cNvPr id="0" name=""/>
        <dsp:cNvSpPr/>
      </dsp:nvSpPr>
      <dsp:spPr>
        <a:xfrm rot="5400000">
          <a:off x="1953213" y="4317859"/>
          <a:ext cx="2449397" cy="2130976"/>
        </a:xfrm>
        <a:prstGeom prst="hexagon">
          <a:avLst>
            <a:gd name="adj" fmla="val 25000"/>
            <a:gd name="vf" fmla="val 115470"/>
          </a:avLst>
        </a:prstGeom>
        <a:solidFill>
          <a:srgbClr val="56352E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001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Have specific functionality</a:t>
          </a:r>
          <a:endParaRPr lang="en-US" sz="225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444500" y="4540347"/>
        <a:ext cx="1466822" cy="16860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9C1FED-1186-44F4-955B-DA4E9C017A3C}">
      <dsp:nvSpPr>
        <dsp:cNvPr id="0" name=""/>
        <dsp:cNvSpPr/>
      </dsp:nvSpPr>
      <dsp:spPr>
        <a:xfrm rot="5400000">
          <a:off x="199645" y="826232"/>
          <a:ext cx="3128840" cy="2659153"/>
        </a:xfrm>
        <a:prstGeom prst="chevron">
          <a:avLst/>
        </a:prstGeom>
        <a:solidFill>
          <a:srgbClr val="FF3300"/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Word Processors</a:t>
          </a:r>
          <a:endParaRPr lang="en-US" sz="30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34489" y="1920966"/>
        <a:ext cx="2659153" cy="469687"/>
      </dsp:txXfrm>
    </dsp:sp>
    <dsp:sp modelId="{AD7FC43F-03A5-4406-B495-0399D8615C32}">
      <dsp:nvSpPr>
        <dsp:cNvPr id="0" name=""/>
        <dsp:cNvSpPr/>
      </dsp:nvSpPr>
      <dsp:spPr>
        <a:xfrm rot="5400000">
          <a:off x="5492826" y="-1641880"/>
          <a:ext cx="1629772" cy="6247886"/>
        </a:xfrm>
        <a:prstGeom prst="round2SameRect">
          <a:avLst/>
        </a:prstGeom>
        <a:solidFill>
          <a:srgbClr val="F032D5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Applications meant for documentations.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Store, format or print documents.</a:t>
          </a:r>
          <a:endParaRPr lang="en-US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183770" y="746735"/>
        <a:ext cx="6168327" cy="1470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014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16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252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1108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255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354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509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67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5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947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77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07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9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64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33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23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70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9385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4194" y="1045029"/>
            <a:ext cx="7550331" cy="9233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en-IN" sz="5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of Software</a:t>
            </a:r>
            <a:endParaRPr lang="en-IN" sz="54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309360" y="4010297"/>
            <a:ext cx="5577840" cy="2599509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I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6926" y="4310743"/>
            <a:ext cx="5368834" cy="20621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Name: Abhishek Das.</a:t>
            </a:r>
          </a:p>
          <a:p>
            <a:r>
              <a:rPr lang="en-I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MBA, 1</a:t>
            </a:r>
            <a:r>
              <a:rPr lang="en-IN" sz="3200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I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Semester.</a:t>
            </a:r>
          </a:p>
          <a:p>
            <a:r>
              <a:rPr lang="en-I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Ashoka 1.</a:t>
            </a:r>
          </a:p>
          <a:p>
            <a:r>
              <a:rPr lang="en-IN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 Applications Internal</a:t>
            </a:r>
            <a:endParaRPr lang="en-IN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75074" y="1506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N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67543" cy="163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93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991031652"/>
              </p:ext>
            </p:extLst>
          </p:nvPr>
        </p:nvGraphicFramePr>
        <p:xfrm>
          <a:off x="1365795" y="117566"/>
          <a:ext cx="9868262" cy="6608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Oval 10"/>
          <p:cNvSpPr/>
          <p:nvPr/>
        </p:nvSpPr>
        <p:spPr>
          <a:xfrm>
            <a:off x="438332" y="1665512"/>
            <a:ext cx="3631474" cy="352697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7583" y="2644169"/>
            <a:ext cx="32729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   Software</a:t>
            </a:r>
          </a:p>
        </p:txBody>
      </p:sp>
    </p:spTree>
    <p:extLst>
      <p:ext uri="{BB962C8B-B14F-4D97-AF65-F5344CB8AC3E}">
        <p14:creationId xmlns:p14="http://schemas.microsoft.com/office/powerpoint/2010/main" val="257506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94943155"/>
              </p:ext>
            </p:extLst>
          </p:nvPr>
        </p:nvGraphicFramePr>
        <p:xfrm>
          <a:off x="412205" y="1438124"/>
          <a:ext cx="11004732" cy="5419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066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46265709"/>
              </p:ext>
            </p:extLst>
          </p:nvPr>
        </p:nvGraphicFramePr>
        <p:xfrm>
          <a:off x="542834" y="1529564"/>
          <a:ext cx="11004732" cy="5419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92640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44881270"/>
              </p:ext>
            </p:extLst>
          </p:nvPr>
        </p:nvGraphicFramePr>
        <p:xfrm>
          <a:off x="568960" y="1581815"/>
          <a:ext cx="11004732" cy="5419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63912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74432170"/>
              </p:ext>
            </p:extLst>
          </p:nvPr>
        </p:nvGraphicFramePr>
        <p:xfrm>
          <a:off x="540824" y="1581815"/>
          <a:ext cx="11004732" cy="5419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60726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79408794"/>
              </p:ext>
            </p:extLst>
          </p:nvPr>
        </p:nvGraphicFramePr>
        <p:xfrm>
          <a:off x="1097280" y="0"/>
          <a:ext cx="11094720" cy="6753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19905064"/>
              </p:ext>
            </p:extLst>
          </p:nvPr>
        </p:nvGraphicFramePr>
        <p:xfrm>
          <a:off x="111760" y="0"/>
          <a:ext cx="12080240" cy="6753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172141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277904699"/>
              </p:ext>
            </p:extLst>
          </p:nvPr>
        </p:nvGraphicFramePr>
        <p:xfrm>
          <a:off x="235131" y="809896"/>
          <a:ext cx="11560629" cy="5016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2345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49001519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3949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7802" y="-91440"/>
            <a:ext cx="4973684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en-IN" sz="4000" b="1" spc="50" dirty="0" smtClean="0">
                <a:ln w="0"/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is a Software</a:t>
            </a:r>
            <a:r>
              <a:rPr lang="en-IN" sz="4000" b="1" spc="50" dirty="0" smtClean="0">
                <a:ln w="0"/>
                <a:solidFill>
                  <a:schemeClr val="bg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IN" sz="4000" b="1" spc="50" dirty="0">
              <a:ln w="0"/>
              <a:solidFill>
                <a:schemeClr val="bg2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Explosion 1 5"/>
          <p:cNvSpPr/>
          <p:nvPr/>
        </p:nvSpPr>
        <p:spPr>
          <a:xfrm>
            <a:off x="1417319" y="483326"/>
            <a:ext cx="9751424" cy="6142066"/>
          </a:xfrm>
          <a:prstGeom prst="irregularSeal1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Software refers to a set of computer programs </a:t>
            </a:r>
            <a:r>
              <a:rPr lang="en-IN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enabling </a:t>
            </a:r>
            <a:r>
              <a:rPr lang="en-I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hardware to work and perform necessary operations effectively</a:t>
            </a:r>
          </a:p>
        </p:txBody>
      </p:sp>
    </p:spTree>
    <p:extLst>
      <p:ext uri="{BB962C8B-B14F-4D97-AF65-F5344CB8AC3E}">
        <p14:creationId xmlns:p14="http://schemas.microsoft.com/office/powerpoint/2010/main" val="308281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5579676"/>
              </p:ext>
            </p:extLst>
          </p:nvPr>
        </p:nvGraphicFramePr>
        <p:xfrm>
          <a:off x="248195" y="-992777"/>
          <a:ext cx="11808822" cy="7365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22305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18981811"/>
              </p:ext>
            </p:extLst>
          </p:nvPr>
        </p:nvGraphicFramePr>
        <p:xfrm>
          <a:off x="130628" y="1319350"/>
          <a:ext cx="12061372" cy="4153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300470" y="1489669"/>
            <a:ext cx="4565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 Software</a:t>
            </a:r>
            <a:endParaRPr lang="en-US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886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918102505"/>
              </p:ext>
            </p:extLst>
          </p:nvPr>
        </p:nvGraphicFramePr>
        <p:xfrm>
          <a:off x="673462" y="261258"/>
          <a:ext cx="10146937" cy="6177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50235" y="596839"/>
            <a:ext cx="387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Operating Systems</a:t>
            </a:r>
            <a:endParaRPr lang="en-I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29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7247525"/>
              </p:ext>
            </p:extLst>
          </p:nvPr>
        </p:nvGraphicFramePr>
        <p:xfrm>
          <a:off x="908593" y="197152"/>
          <a:ext cx="9162869" cy="5785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4171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20100446"/>
              </p:ext>
            </p:extLst>
          </p:nvPr>
        </p:nvGraphicFramePr>
        <p:xfrm>
          <a:off x="869406" y="0"/>
          <a:ext cx="9097554" cy="6138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530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32529379"/>
              </p:ext>
            </p:extLst>
          </p:nvPr>
        </p:nvGraphicFramePr>
        <p:xfrm>
          <a:off x="882466" y="366968"/>
          <a:ext cx="9802949" cy="6007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4872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70881585"/>
              </p:ext>
            </p:extLst>
          </p:nvPr>
        </p:nvGraphicFramePr>
        <p:xfrm>
          <a:off x="882466" y="366968"/>
          <a:ext cx="9802949" cy="6007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0585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628</TotalTime>
  <Words>455</Words>
  <Application>Microsoft Office PowerPoint</Application>
  <PresentationFormat>Widescreen</PresentationFormat>
  <Paragraphs>75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Trebuchet MS</vt:lpstr>
      <vt:lpstr>Tw Cen MT</vt:lpstr>
      <vt:lpstr>Circuit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Abhishek Das</dc:creator>
  <cp:lastModifiedBy>Abhishek Das</cp:lastModifiedBy>
  <cp:revision>54</cp:revision>
  <dcterms:created xsi:type="dcterms:W3CDTF">2021-03-05T04:43:09Z</dcterms:created>
  <dcterms:modified xsi:type="dcterms:W3CDTF">2021-03-05T15:12:09Z</dcterms:modified>
</cp:coreProperties>
</file>