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264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21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9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38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04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86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319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26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17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62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737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538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486" y="640079"/>
            <a:ext cx="996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Studies and it’s Importance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5394" y="2795451"/>
            <a:ext cx="36575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Abhishek Das.</a:t>
            </a:r>
          </a:p>
          <a:p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Ashoka 1.</a:t>
            </a:r>
          </a:p>
          <a:p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MBA 1</a:t>
            </a:r>
            <a:r>
              <a:rPr lang="en-I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Semester.</a:t>
            </a:r>
          </a:p>
          <a:p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MBA 108 Presentation.</a:t>
            </a:r>
            <a:endParaRPr lang="en-I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1257" y="5689487"/>
            <a:ext cx="12096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Eastern Institute for Integrated Learning in Management, Kolkata</a:t>
            </a:r>
            <a:endParaRPr lang="en-I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18" y="2330231"/>
            <a:ext cx="2057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0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7092" y="196442"/>
            <a:ext cx="2495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1703" y="1562154"/>
            <a:ext cx="1207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Achieving Group Goals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1703" y="2743200"/>
            <a:ext cx="1207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Optimum Utilization of Resources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1703" y="3924246"/>
            <a:ext cx="6962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Costs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1703" y="5105292"/>
            <a:ext cx="8425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Establishes Sound Organization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703" y="6286338"/>
            <a:ext cx="10345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Establishes Equilibrium</a:t>
            </a:r>
          </a:p>
        </p:txBody>
      </p:sp>
    </p:spTree>
    <p:extLst>
      <p:ext uri="{BB962C8B-B14F-4D97-AF65-F5344CB8AC3E}">
        <p14:creationId xmlns:p14="http://schemas.microsoft.com/office/powerpoint/2010/main" val="302757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9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5428" y="195943"/>
            <a:ext cx="278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205" y="1567543"/>
            <a:ext cx="1123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how to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effectively &amp; efficiently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 people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processes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205" y="2825875"/>
            <a:ext cx="11848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wide-ranging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topic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 from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management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CSR.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205" y="4084207"/>
            <a:ext cx="11199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Offers the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needed to assume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positions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8456" y="5342539"/>
            <a:ext cx="1109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Helps to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analyse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 situations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to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visualize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appropriate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responses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21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95" y="618978"/>
            <a:ext cx="9525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692" y="4138143"/>
            <a:ext cx="10084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financial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resources.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692" y="5969518"/>
            <a:ext cx="1190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Procurement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funds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utilization of funds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accounting, payments,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risk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assessment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258" y="2075935"/>
            <a:ext cx="1219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principles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management to the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possessions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0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6161" y="300944"/>
            <a:ext cx="4990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 Management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79" y="1580605"/>
            <a:ext cx="12422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organising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implementing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strategies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tactics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79" y="2952206"/>
            <a:ext cx="11551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choosing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target markets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building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profitable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79" y="4323807"/>
            <a:ext cx="11325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 Mix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Pricing Mix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Promotion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Mix. </a:t>
            </a:r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64" y="5669285"/>
            <a:ext cx="11390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uncontrollable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factors: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Demand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 policy.</a:t>
            </a:r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9327" y="235630"/>
            <a:ext cx="6479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Resources Management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95021"/>
            <a:ext cx="1219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Recruitment &amp;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selection: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Job role, responsibilities.</a:t>
            </a:r>
          </a:p>
          <a:p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management: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KPIs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development: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form of Introductory and Refresher Training.</a:t>
            </a:r>
          </a:p>
          <a:p>
            <a:endParaRPr lang="en-I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Succession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Planning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contingencies in case of key employees leaving the company. </a:t>
            </a:r>
            <a:endParaRPr lang="en-I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Compensation and benefits: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 compensation is key in motivating and retaining employees.</a:t>
            </a:r>
            <a:endParaRPr lang="en-I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9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1052" y="235630"/>
            <a:ext cx="8660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and Operations Management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5943" y="1575859"/>
            <a:ext cx="1188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nputs/resources              final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goods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via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defined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controlled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repeatable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policies.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086" y="3524432"/>
            <a:ext cx="1199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creating a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lasting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customer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relationship.</a:t>
            </a:r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943" y="6396335"/>
            <a:ext cx="12383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Engaging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maintaining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supply chain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vendor → production facility → customers.</a:t>
            </a:r>
          </a:p>
        </p:txBody>
      </p:sp>
      <p:sp>
        <p:nvSpPr>
          <p:cNvPr id="6" name="Right Arrow 5"/>
          <p:cNvSpPr/>
          <p:nvPr/>
        </p:nvSpPr>
        <p:spPr>
          <a:xfrm>
            <a:off x="2847702" y="1682595"/>
            <a:ext cx="836023" cy="24819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384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49788" y="365760"/>
            <a:ext cx="8660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Technology Management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328" y="1869999"/>
            <a:ext cx="1111649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Determining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 requirements 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IT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systems.</a:t>
            </a: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Managing IT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budgets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costs.</a:t>
            </a: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Monitoring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compliance.</a:t>
            </a: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Controlling system and network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security.</a:t>
            </a: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Implementing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new software, hardware and data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</a:p>
          <a:p>
            <a:endParaRPr lang="en-I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Providing technical or help </a:t>
            </a: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desk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support.</a:t>
            </a:r>
          </a:p>
        </p:txBody>
      </p:sp>
    </p:spTree>
    <p:extLst>
      <p:ext uri="{BB962C8B-B14F-4D97-AF65-F5344CB8AC3E}">
        <p14:creationId xmlns:p14="http://schemas.microsoft.com/office/powerpoint/2010/main" val="122270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1316" y="183379"/>
            <a:ext cx="6923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studies in Corporate</a:t>
            </a:r>
            <a:endParaRPr lang="en-I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1" y="1367031"/>
            <a:ext cx="8725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self-confidence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1" y="2545077"/>
            <a:ext cx="7419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 thinking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1" y="3723123"/>
            <a:ext cx="8098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communication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1" y="4901169"/>
            <a:ext cx="659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time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management.</a:t>
            </a:r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1" y="6079215"/>
            <a:ext cx="9196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</a:t>
            </a:r>
            <a:r>
              <a:rPr lang="en-I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creativity.</a:t>
            </a:r>
            <a:endParaRPr lang="en-I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88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343</Words>
  <Application>Microsoft Office PowerPoint</Application>
  <PresentationFormat>Widescreen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Abhishek Das</dc:creator>
  <cp:lastModifiedBy>Abhishek Das</cp:lastModifiedBy>
  <cp:revision>29</cp:revision>
  <dcterms:created xsi:type="dcterms:W3CDTF">2021-01-02T07:58:58Z</dcterms:created>
  <dcterms:modified xsi:type="dcterms:W3CDTF">2021-01-14T11:30:05Z</dcterms:modified>
</cp:coreProperties>
</file>